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25" r:id="rId4"/>
  </p:sldMasterIdLst>
  <p:notesMasterIdLst>
    <p:notesMasterId r:id="rId14"/>
  </p:notesMasterIdLst>
  <p:handoutMasterIdLst>
    <p:handoutMasterId r:id="rId15"/>
  </p:handoutMasterIdLst>
  <p:sldIdLst>
    <p:sldId id="256" r:id="rId5"/>
    <p:sldId id="257" r:id="rId6"/>
    <p:sldId id="319" r:id="rId7"/>
    <p:sldId id="307" r:id="rId8"/>
    <p:sldId id="313" r:id="rId9"/>
    <p:sldId id="314" r:id="rId10"/>
    <p:sldId id="315" r:id="rId11"/>
    <p:sldId id="317" r:id="rId12"/>
    <p:sldId id="292" r:id="rId13"/>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AE50564F-E098-4FAB-A1D5-61B885E684A6}">
          <p14:sldIdLst>
            <p14:sldId id="256"/>
            <p14:sldId id="257"/>
            <p14:sldId id="319"/>
            <p14:sldId id="307"/>
            <p14:sldId id="313"/>
            <p14:sldId id="314"/>
            <p14:sldId id="315"/>
            <p14:sldId id="317"/>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vtor"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2626"/>
    <a:srgbClr val="FF3399"/>
    <a:srgbClr val="3042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291" autoAdjust="0"/>
  </p:normalViewPr>
  <p:slideViewPr>
    <p:cSldViewPr snapToGrid="0" showGuides="1">
      <p:cViewPr varScale="1">
        <p:scale>
          <a:sx n="108" d="100"/>
          <a:sy n="108" d="100"/>
        </p:scale>
        <p:origin x="654" y="102"/>
      </p:cViewPr>
      <p:guideLst>
        <p:guide orient="horz" pos="2160"/>
        <p:guide pos="3840"/>
      </p:guideLst>
    </p:cSldViewPr>
  </p:slideViewPr>
  <p:outlineViewPr>
    <p:cViewPr>
      <p:scale>
        <a:sx n="33" d="100"/>
        <a:sy n="33" d="100"/>
      </p:scale>
      <p:origin x="0" y="-288"/>
    </p:cViewPr>
  </p:outlin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55" d="100"/>
          <a:sy n="55" d="100"/>
        </p:scale>
        <p:origin x="202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1" loCatId="icon" qsTypeId="urn:microsoft.com/office/officeart/2005/8/quickstyle/simple1" qsCatId="simple" csTypeId="urn:microsoft.com/office/officeart/2005/8/colors/accent5_2" csCatId="accent5" phldr="1"/>
      <dgm:spPr/>
      <dgm:t>
        <a:bodyPr rtlCol="0"/>
        <a:lstStyle/>
        <a:p>
          <a:pPr rtl="0"/>
          <a:endParaRPr lang="en-US"/>
        </a:p>
      </dgm:t>
    </dgm:pt>
    <dgm:pt modelId="{AAC263CB-8256-4B03-92FE-1622698FB3E9}">
      <dgm:prSet custT="1"/>
      <dgm:spPr/>
      <dgm:t>
        <a:bodyPr rtlCol="0"/>
        <a:lstStyle/>
        <a:p>
          <a:pPr>
            <a:lnSpc>
              <a:spcPct val="100000"/>
            </a:lnSpc>
          </a:pPr>
          <a:r>
            <a:rPr lang="sl-SI" sz="1800" b="1"/>
            <a:t>Poslovna uspešnost</a:t>
          </a:r>
        </a:p>
      </dgm:t>
    </dgm:pt>
    <dgm:pt modelId="{0BEED663-FC38-4EAD-940F-4C475D2C87DB}" type="parTrans" cxnId="{C5E94186-9CB6-4C42-92B3-C546CC53A7B9}">
      <dgm:prSet/>
      <dgm:spPr/>
      <dgm:t>
        <a:bodyPr rtlCol="0"/>
        <a:lstStyle/>
        <a:p>
          <a:pPr rtl="0"/>
          <a:endParaRPr lang="es-ES" sz="2400" noProof="0" dirty="0"/>
        </a:p>
      </dgm:t>
    </dgm:pt>
    <dgm:pt modelId="{808B76D0-8EC7-469A-93AC-7A6017188A9D}" type="sibTrans" cxnId="{C5E94186-9CB6-4C42-92B3-C546CC53A7B9}">
      <dgm:prSet/>
      <dgm:spPr/>
      <dgm:t>
        <a:bodyPr rtlCol="0"/>
        <a:lstStyle/>
        <a:p>
          <a:pPr rtl="0"/>
          <a:endParaRPr lang="es-ES" sz="2400" noProof="0" dirty="0"/>
        </a:p>
      </dgm:t>
    </dgm:pt>
    <dgm:pt modelId="{4E8D2E69-0173-4BD3-B96A-7A9C5DD12B47}">
      <dgm:prSet custT="1"/>
      <dgm:spPr/>
      <dgm:t>
        <a:bodyPr rtlCol="0"/>
        <a:lstStyle/>
        <a:p>
          <a:pPr>
            <a:lnSpc>
              <a:spcPct val="100000"/>
            </a:lnSpc>
            <a:buFont typeface="Arial" panose="020B0604020202020204" pitchFamily="34" charset="0"/>
            <a:buNone/>
          </a:pPr>
          <a:r>
            <a:rPr lang="sl-SI" sz="1800" b="1" dirty="0"/>
            <a:t>Merila in ocenjevanje</a:t>
          </a:r>
        </a:p>
      </dgm:t>
    </dgm:pt>
    <dgm:pt modelId="{B954BF22-E3B3-4A1C-802E-590228BE2D9C}" type="parTrans" cxnId="{0F866C41-EB5F-47BD-A2CD-A58671F15B67}">
      <dgm:prSet/>
      <dgm:spPr/>
      <dgm:t>
        <a:bodyPr rtlCol="0"/>
        <a:lstStyle/>
        <a:p>
          <a:pPr rtl="0"/>
          <a:endParaRPr lang="es-ES" sz="2400" noProof="0" dirty="0"/>
        </a:p>
      </dgm:t>
    </dgm:pt>
    <dgm:pt modelId="{FEF1E80E-8A9E-4B0A-817C-2A4CFDCF3FB2}" type="sibTrans" cxnId="{0F866C41-EB5F-47BD-A2CD-A58671F15B67}">
      <dgm:prSet/>
      <dgm:spPr/>
      <dgm:t>
        <a:bodyPr rtlCol="0"/>
        <a:lstStyle/>
        <a:p>
          <a:pPr rtl="0"/>
          <a:endParaRPr lang="es-ES" sz="2400" noProof="0" dirty="0"/>
        </a:p>
      </dgm:t>
    </dgm:pt>
    <dgm:pt modelId="{93A6A030-ABAB-4EFA-B539-0FDB3E07C1EF}">
      <dgm:prSet custT="1"/>
      <dgm:spPr/>
      <dgm:t>
        <a:bodyPr rtlCol="0"/>
        <a:lstStyle/>
        <a:p>
          <a:pPr>
            <a:lnSpc>
              <a:spcPct val="100000"/>
            </a:lnSpc>
          </a:pPr>
          <a:r>
            <a:rPr lang="sl-SI" sz="1800" b="1"/>
            <a:t>Poslovni izkazi</a:t>
          </a:r>
        </a:p>
      </dgm:t>
    </dgm:pt>
    <dgm:pt modelId="{3D674B97-6DC6-4A12-85BA-0976D3064237}" type="parTrans" cxnId="{4B40C8DC-6B57-4F5B-8440-7241C649700B}">
      <dgm:prSet/>
      <dgm:spPr/>
      <dgm:t>
        <a:bodyPr rtlCol="0"/>
        <a:lstStyle/>
        <a:p>
          <a:pPr rtl="0"/>
          <a:endParaRPr lang="es-ES" sz="2400" noProof="0" dirty="0"/>
        </a:p>
      </dgm:t>
    </dgm:pt>
    <dgm:pt modelId="{BFE0749E-E343-4A6F-BD09-2810EE6B4BD7}" type="sibTrans" cxnId="{4B40C8DC-6B57-4F5B-8440-7241C649700B}">
      <dgm:prSet/>
      <dgm:spPr/>
      <dgm:t>
        <a:bodyPr rtlCol="0"/>
        <a:lstStyle/>
        <a:p>
          <a:pPr rtl="0"/>
          <a:endParaRPr lang="es-ES" sz="2400" noProof="0" dirty="0"/>
        </a:p>
      </dgm:t>
    </dgm:pt>
    <dgm:pt modelId="{39166502-40B2-441C-8391-3FB2E3F462D9}" type="pres">
      <dgm:prSet presAssocID="{D4503D04-C97E-4622-AE07-D0307CB3B4CA}" presName="root" presStyleCnt="0">
        <dgm:presLayoutVars>
          <dgm:dir/>
          <dgm:resizeHandles val="exact"/>
        </dgm:presLayoutVars>
      </dgm:prSet>
      <dgm:spPr/>
    </dgm:pt>
    <dgm:pt modelId="{2FE2D3FA-309E-4C49-82F5-739475F937A2}" type="pres">
      <dgm:prSet presAssocID="{AAC263CB-8256-4B03-92FE-1622698FB3E9}" presName="compNode" presStyleCnt="0"/>
      <dgm:spPr/>
    </dgm:pt>
    <dgm:pt modelId="{A913A8AD-8B01-4110-A29F-10CC5F7A2D5A}" type="pres">
      <dgm:prSet presAssocID="{AAC263CB-8256-4B03-92FE-1622698FB3E9}" presName="bgRect" presStyleLbl="bgShp" presStyleIdx="0" presStyleCnt="3" custLinFactNeighborX="3586" custLinFactNeighborY="-871"/>
      <dgm:spPr/>
    </dgm:pt>
    <dgm:pt modelId="{25B2245B-A34B-48ED-A134-55D6D3C49DD6}" type="pres">
      <dgm:prSet presAssocID="{AAC263CB-8256-4B03-92FE-1622698FB3E9}" presName="iconRect" presStyleLbl="node1" presStyleIdx="0" presStyleCnt="3"/>
      <dgm:spPr>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dgm:spPr>
    </dgm:pt>
    <dgm:pt modelId="{A4182B5C-E0A1-40BE-97BB-895E1E017E1E}" type="pres">
      <dgm:prSet presAssocID="{AAC263CB-8256-4B03-92FE-1622698FB3E9}" presName="spaceRect" presStyleCnt="0"/>
      <dgm:spPr/>
    </dgm:pt>
    <dgm:pt modelId="{7AD3242E-FC26-455F-B6ED-8FC692CBD89E}" type="pres">
      <dgm:prSet presAssocID="{AAC263CB-8256-4B03-92FE-1622698FB3E9}" presName="parTx" presStyleLbl="revTx" presStyleIdx="0" presStyleCnt="3">
        <dgm:presLayoutVars>
          <dgm:chMax val="0"/>
          <dgm:chPref val="0"/>
        </dgm:presLayoutVars>
      </dgm:prSet>
      <dgm:spPr/>
    </dgm:pt>
    <dgm:pt modelId="{594CB585-2BEC-4328-A7FA-33C488D58783}" type="pres">
      <dgm:prSet presAssocID="{808B76D0-8EC7-469A-93AC-7A6017188A9D}" presName="sibTrans" presStyleCnt="0"/>
      <dgm:spPr/>
    </dgm:pt>
    <dgm:pt modelId="{2719FFC6-2D0F-438B-8997-447483C0AD39}" type="pres">
      <dgm:prSet presAssocID="{4E8D2E69-0173-4BD3-B96A-7A9C5DD12B47}" presName="compNode" presStyleCnt="0"/>
      <dgm:spPr/>
    </dgm:pt>
    <dgm:pt modelId="{8AC75408-A83A-4B24-A30F-7377A08565C6}" type="pres">
      <dgm:prSet presAssocID="{4E8D2E69-0173-4BD3-B96A-7A9C5DD12B47}" presName="bgRect" presStyleLbl="bgShp" presStyleIdx="1" presStyleCnt="3"/>
      <dgm:spPr/>
    </dgm:pt>
    <dgm:pt modelId="{5088C622-3FFB-47D9-A26D-06054D22A5A7}" type="pres">
      <dgm:prSet presAssocID="{4E8D2E69-0173-4BD3-B96A-7A9C5DD12B47}" presName="iconRect" presStyleLbl="node1" presStyleIdx="1" presStyleCnt="3"/>
      <dgm:spPr>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rocessor"/>
        </a:ext>
      </dgm:extLst>
    </dgm:pt>
    <dgm:pt modelId="{9FF22361-0B05-4462-BB88-3885C3AC2C02}" type="pres">
      <dgm:prSet presAssocID="{4E8D2E69-0173-4BD3-B96A-7A9C5DD12B47}" presName="spaceRect" presStyleCnt="0"/>
      <dgm:spPr/>
    </dgm:pt>
    <dgm:pt modelId="{DB221D5C-8E51-47CA-9565-DA91D94E4D76}" type="pres">
      <dgm:prSet presAssocID="{4E8D2E69-0173-4BD3-B96A-7A9C5DD12B47}" presName="parTx" presStyleLbl="revTx" presStyleIdx="1" presStyleCnt="3">
        <dgm:presLayoutVars>
          <dgm:chMax val="0"/>
          <dgm:chPref val="0"/>
        </dgm:presLayoutVars>
      </dgm:prSet>
      <dgm:spPr/>
    </dgm:pt>
    <dgm:pt modelId="{992BF26A-A15E-47C7-BD99-938750D2A969}" type="pres">
      <dgm:prSet presAssocID="{FEF1E80E-8A9E-4B0A-817C-2A4CFDCF3FB2}" presName="sibTrans" presStyleCnt="0"/>
      <dgm:spPr/>
    </dgm:pt>
    <dgm:pt modelId="{FBDE2D1D-30AD-4684-9397-F4E6543A3644}" type="pres">
      <dgm:prSet presAssocID="{93A6A030-ABAB-4EFA-B539-0FDB3E07C1EF}" presName="compNode" presStyleCnt="0"/>
      <dgm:spPr/>
    </dgm:pt>
    <dgm:pt modelId="{C01A6FD6-644F-4A38-8AAF-FA2CD15EFB95}" type="pres">
      <dgm:prSet presAssocID="{93A6A030-ABAB-4EFA-B539-0FDB3E07C1EF}" presName="bgRect" presStyleLbl="bgShp" presStyleIdx="2" presStyleCnt="3"/>
      <dgm:spPr/>
    </dgm:pt>
    <dgm:pt modelId="{5EA392A0-C484-48E8-81EA-8479B0B6C090}" type="pres">
      <dgm:prSet presAssocID="{93A6A030-ABAB-4EFA-B539-0FDB3E07C1EF}" presName="iconRect" presStyleLbl="node1" presStyleIdx="2" presStyleCnt="3"/>
      <dgm:spPr>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oud Computing"/>
        </a:ext>
      </dgm:extLst>
    </dgm:pt>
    <dgm:pt modelId="{8C399FA1-94C6-4518-9967-9BBB0F60E37D}" type="pres">
      <dgm:prSet presAssocID="{93A6A030-ABAB-4EFA-B539-0FDB3E07C1EF}" presName="spaceRect" presStyleCnt="0"/>
      <dgm:spPr/>
    </dgm:pt>
    <dgm:pt modelId="{0F594D1E-8E8D-452F-9A66-DA5B842B5860}" type="pres">
      <dgm:prSet presAssocID="{93A6A030-ABAB-4EFA-B539-0FDB3E07C1EF}" presName="parTx" presStyleLbl="revTx" presStyleIdx="2" presStyleCnt="3">
        <dgm:presLayoutVars>
          <dgm:chMax val="0"/>
          <dgm:chPref val="0"/>
        </dgm:presLayoutVars>
      </dgm:prSet>
      <dgm:spPr/>
    </dgm:pt>
  </dgm:ptLst>
  <dgm:cxnLst>
    <dgm:cxn modelId="{BA89D203-428B-4050-8CA3-8CA6BC4D6661}" type="presOf" srcId="{93A6A030-ABAB-4EFA-B539-0FDB3E07C1EF}" destId="{0F594D1E-8E8D-452F-9A66-DA5B842B5860}" srcOrd="0" destOrd="0" presId="urn:microsoft.com/office/officeart/2018/2/layout/IconVerticalSolidList#1"/>
    <dgm:cxn modelId="{2CCC003E-B7AD-4C30-9C6F-8B298514477E}" type="presOf" srcId="{AAC263CB-8256-4B03-92FE-1622698FB3E9}" destId="{7AD3242E-FC26-455F-B6ED-8FC692CBD89E}" srcOrd="0" destOrd="0" presId="urn:microsoft.com/office/officeart/2018/2/layout/IconVerticalSolidList#1"/>
    <dgm:cxn modelId="{0F866C41-EB5F-47BD-A2CD-A58671F15B67}" srcId="{D4503D04-C97E-4622-AE07-D0307CB3B4CA}" destId="{4E8D2E69-0173-4BD3-B96A-7A9C5DD12B47}" srcOrd="1" destOrd="0" parTransId="{B954BF22-E3B3-4A1C-802E-590228BE2D9C}" sibTransId="{FEF1E80E-8A9E-4B0A-817C-2A4CFDCF3FB2}"/>
    <dgm:cxn modelId="{E7C78E61-E3FA-445D-BAF9-CB775E344677}" type="presOf" srcId="{D4503D04-C97E-4622-AE07-D0307CB3B4CA}" destId="{39166502-40B2-441C-8391-3FB2E3F462D9}" srcOrd="0" destOrd="0" presId="urn:microsoft.com/office/officeart/2018/2/layout/IconVerticalSolidList#1"/>
    <dgm:cxn modelId="{8DD3354A-9D83-49A7-80C3-4F8667147AC2}" type="presOf" srcId="{4E8D2E69-0173-4BD3-B96A-7A9C5DD12B47}" destId="{DB221D5C-8E51-47CA-9565-DA91D94E4D76}" srcOrd="0" destOrd="0" presId="urn:microsoft.com/office/officeart/2018/2/layout/IconVerticalSolidList#1"/>
    <dgm:cxn modelId="{C5E94186-9CB6-4C42-92B3-C546CC53A7B9}" srcId="{D4503D04-C97E-4622-AE07-D0307CB3B4CA}" destId="{AAC263CB-8256-4B03-92FE-1622698FB3E9}" srcOrd="0" destOrd="0" parTransId="{0BEED663-FC38-4EAD-940F-4C475D2C87DB}" sibTransId="{808B76D0-8EC7-469A-93AC-7A6017188A9D}"/>
    <dgm:cxn modelId="{4B40C8DC-6B57-4F5B-8440-7241C649700B}" srcId="{D4503D04-C97E-4622-AE07-D0307CB3B4CA}" destId="{93A6A030-ABAB-4EFA-B539-0FDB3E07C1EF}" srcOrd="2" destOrd="0" parTransId="{3D674B97-6DC6-4A12-85BA-0976D3064237}" sibTransId="{BFE0749E-E343-4A6F-BD09-2810EE6B4BD7}"/>
    <dgm:cxn modelId="{26ADDC92-B8C0-494E-8C80-6C6005724D17}" type="presParOf" srcId="{39166502-40B2-441C-8391-3FB2E3F462D9}" destId="{2FE2D3FA-309E-4C49-82F5-739475F937A2}" srcOrd="0" destOrd="0" presId="urn:microsoft.com/office/officeart/2018/2/layout/IconVerticalSolidList#1"/>
    <dgm:cxn modelId="{C29062AE-62BE-454A-B75E-11F5FDBE6F09}" type="presParOf" srcId="{2FE2D3FA-309E-4C49-82F5-739475F937A2}" destId="{A913A8AD-8B01-4110-A29F-10CC5F7A2D5A}" srcOrd="0" destOrd="0" presId="urn:microsoft.com/office/officeart/2018/2/layout/IconVerticalSolidList#1"/>
    <dgm:cxn modelId="{80BF740B-B489-4A39-892F-07E44CC5C1C0}" type="presParOf" srcId="{2FE2D3FA-309E-4C49-82F5-739475F937A2}" destId="{25B2245B-A34B-48ED-A134-55D6D3C49DD6}" srcOrd="1" destOrd="0" presId="urn:microsoft.com/office/officeart/2018/2/layout/IconVerticalSolidList#1"/>
    <dgm:cxn modelId="{72A78F66-F5FB-4F1D-B34F-9288A80DCCF9}" type="presParOf" srcId="{2FE2D3FA-309E-4C49-82F5-739475F937A2}" destId="{A4182B5C-E0A1-40BE-97BB-895E1E017E1E}" srcOrd="2" destOrd="0" presId="urn:microsoft.com/office/officeart/2018/2/layout/IconVerticalSolidList#1"/>
    <dgm:cxn modelId="{CDADCEFC-3325-4B77-BD33-28C0E7EC68DF}" type="presParOf" srcId="{2FE2D3FA-309E-4C49-82F5-739475F937A2}" destId="{7AD3242E-FC26-455F-B6ED-8FC692CBD89E}" srcOrd="3" destOrd="0" presId="urn:microsoft.com/office/officeart/2018/2/layout/IconVerticalSolidList#1"/>
    <dgm:cxn modelId="{B255CD1F-DC14-4C81-98E0-ED70E678F155}" type="presParOf" srcId="{39166502-40B2-441C-8391-3FB2E3F462D9}" destId="{594CB585-2BEC-4328-A7FA-33C488D58783}" srcOrd="1" destOrd="0" presId="urn:microsoft.com/office/officeart/2018/2/layout/IconVerticalSolidList#1"/>
    <dgm:cxn modelId="{F2C358A5-0DE0-4A85-B08B-B346A7FD8C92}" type="presParOf" srcId="{39166502-40B2-441C-8391-3FB2E3F462D9}" destId="{2719FFC6-2D0F-438B-8997-447483C0AD39}" srcOrd="2" destOrd="0" presId="urn:microsoft.com/office/officeart/2018/2/layout/IconVerticalSolidList#1"/>
    <dgm:cxn modelId="{A144F9DA-B024-432F-8025-B502433DE1A9}" type="presParOf" srcId="{2719FFC6-2D0F-438B-8997-447483C0AD39}" destId="{8AC75408-A83A-4B24-A30F-7377A08565C6}" srcOrd="0" destOrd="0" presId="urn:microsoft.com/office/officeart/2018/2/layout/IconVerticalSolidList#1"/>
    <dgm:cxn modelId="{B235678E-76FA-42F1-85AC-CA9A11513663}" type="presParOf" srcId="{2719FFC6-2D0F-438B-8997-447483C0AD39}" destId="{5088C622-3FFB-47D9-A26D-06054D22A5A7}" srcOrd="1" destOrd="0" presId="urn:microsoft.com/office/officeart/2018/2/layout/IconVerticalSolidList#1"/>
    <dgm:cxn modelId="{0D6A5454-FE3D-4816-8149-AFF9418AC9F0}" type="presParOf" srcId="{2719FFC6-2D0F-438B-8997-447483C0AD39}" destId="{9FF22361-0B05-4462-BB88-3885C3AC2C02}" srcOrd="2" destOrd="0" presId="urn:microsoft.com/office/officeart/2018/2/layout/IconVerticalSolidList#1"/>
    <dgm:cxn modelId="{3F9887C8-C263-43A4-806C-EB1DBEAC0AC8}" type="presParOf" srcId="{2719FFC6-2D0F-438B-8997-447483C0AD39}" destId="{DB221D5C-8E51-47CA-9565-DA91D94E4D76}" srcOrd="3" destOrd="0" presId="urn:microsoft.com/office/officeart/2018/2/layout/IconVerticalSolidList#1"/>
    <dgm:cxn modelId="{1E48D072-6B50-48FA-8B7A-3FBA213BE1E9}" type="presParOf" srcId="{39166502-40B2-441C-8391-3FB2E3F462D9}" destId="{992BF26A-A15E-47C7-BD99-938750D2A969}" srcOrd="3" destOrd="0" presId="urn:microsoft.com/office/officeart/2018/2/layout/IconVerticalSolidList#1"/>
    <dgm:cxn modelId="{5A9D4D51-54F8-4319-BD9F-1604BE37AF78}" type="presParOf" srcId="{39166502-40B2-441C-8391-3FB2E3F462D9}" destId="{FBDE2D1D-30AD-4684-9397-F4E6543A3644}" srcOrd="4" destOrd="0" presId="urn:microsoft.com/office/officeart/2018/2/layout/IconVerticalSolidList#1"/>
    <dgm:cxn modelId="{3E5A8EE5-6065-4BE8-9011-16A9C6639CE1}" type="presParOf" srcId="{FBDE2D1D-30AD-4684-9397-F4E6543A3644}" destId="{C01A6FD6-644F-4A38-8AAF-FA2CD15EFB95}" srcOrd="0" destOrd="0" presId="urn:microsoft.com/office/officeart/2018/2/layout/IconVerticalSolidList#1"/>
    <dgm:cxn modelId="{B9C04EEE-E1A4-4318-BBD7-A210EABEBCFA}" type="presParOf" srcId="{FBDE2D1D-30AD-4684-9397-F4E6543A3644}" destId="{5EA392A0-C484-48E8-81EA-8479B0B6C090}" srcOrd="1" destOrd="0" presId="urn:microsoft.com/office/officeart/2018/2/layout/IconVerticalSolidList#1"/>
    <dgm:cxn modelId="{A2D8A5DC-41BC-4646-8EE3-A0B84BC021ED}" type="presParOf" srcId="{FBDE2D1D-30AD-4684-9397-F4E6543A3644}" destId="{8C399FA1-94C6-4518-9967-9BBB0F60E37D}" srcOrd="2" destOrd="0" presId="urn:microsoft.com/office/officeart/2018/2/layout/IconVerticalSolidList#1"/>
    <dgm:cxn modelId="{A79A35EE-F4FE-4591-9922-DD95A1602BFB}" type="presParOf" srcId="{FBDE2D1D-30AD-4684-9397-F4E6543A3644}" destId="{0F594D1E-8E8D-452F-9A66-DA5B842B5860}" srcOrd="3" destOrd="0" presId="urn:microsoft.com/office/officeart/2018/2/layout/IconVerticalSolid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3A8AD-8B01-4110-A29F-10CC5F7A2D5A}">
      <dsp:nvSpPr>
        <dsp:cNvPr id="0" name=""/>
        <dsp:cNvSpPr/>
      </dsp:nvSpPr>
      <dsp:spPr>
        <a:xfrm>
          <a:off x="0" y="0"/>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2245B-A34B-48ED-A134-55D6D3C49DD6}">
      <dsp:nvSpPr>
        <dsp:cNvPr id="0" name=""/>
        <dsp:cNvSpPr/>
      </dsp:nvSpPr>
      <dsp:spPr>
        <a:xfrm>
          <a:off x="356644" y="265776"/>
          <a:ext cx="648444" cy="648444"/>
        </a:xfrm>
        <a:prstGeom prst="rect">
          <a:avLst/>
        </a:prstGeom>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D3242E-FC26-455F-B6ED-8FC692CBD89E}">
      <dsp:nvSpPr>
        <dsp:cNvPr id="0" name=""/>
        <dsp:cNvSpPr/>
      </dsp:nvSpPr>
      <dsp:spPr>
        <a:xfrm>
          <a:off x="1361733" y="503"/>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None/>
          </a:pPr>
          <a:r>
            <a:rPr lang="sl-SI" sz="1800" b="1" kern="1200"/>
            <a:t>Poslovna uspešnost</a:t>
          </a:r>
        </a:p>
      </dsp:txBody>
      <dsp:txXfrm>
        <a:off x="1361733" y="503"/>
        <a:ext cx="2362923" cy="1178990"/>
      </dsp:txXfrm>
    </dsp:sp>
    <dsp:sp modelId="{8AC75408-A83A-4B24-A30F-7377A08565C6}">
      <dsp:nvSpPr>
        <dsp:cNvPr id="0" name=""/>
        <dsp:cNvSpPr/>
      </dsp:nvSpPr>
      <dsp:spPr>
        <a:xfrm>
          <a:off x="0" y="1474241"/>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88C622-3FFB-47D9-A26D-06054D22A5A7}">
      <dsp:nvSpPr>
        <dsp:cNvPr id="0" name=""/>
        <dsp:cNvSpPr/>
      </dsp:nvSpPr>
      <dsp:spPr>
        <a:xfrm>
          <a:off x="356644" y="1739514"/>
          <a:ext cx="648444" cy="648444"/>
        </a:xfrm>
        <a:prstGeom prst="rect">
          <a:avLst/>
        </a:prstGeom>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21D5C-8E51-47CA-9565-DA91D94E4D76}">
      <dsp:nvSpPr>
        <dsp:cNvPr id="0" name=""/>
        <dsp:cNvSpPr/>
      </dsp:nvSpPr>
      <dsp:spPr>
        <a:xfrm>
          <a:off x="1361733" y="1474241"/>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Font typeface="Arial" panose="020B0604020202020204" pitchFamily="34" charset="0"/>
            <a:buNone/>
          </a:pPr>
          <a:r>
            <a:rPr lang="sl-SI" sz="1800" b="1" kern="1200" dirty="0"/>
            <a:t>Merila in ocenjevanje</a:t>
          </a:r>
        </a:p>
      </dsp:txBody>
      <dsp:txXfrm>
        <a:off x="1361733" y="1474241"/>
        <a:ext cx="2362923" cy="1178990"/>
      </dsp:txXfrm>
    </dsp:sp>
    <dsp:sp modelId="{C01A6FD6-644F-4A38-8AAF-FA2CD15EFB95}">
      <dsp:nvSpPr>
        <dsp:cNvPr id="0" name=""/>
        <dsp:cNvSpPr/>
      </dsp:nvSpPr>
      <dsp:spPr>
        <a:xfrm>
          <a:off x="0" y="2947979"/>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392A0-C484-48E8-81EA-8479B0B6C090}">
      <dsp:nvSpPr>
        <dsp:cNvPr id="0" name=""/>
        <dsp:cNvSpPr/>
      </dsp:nvSpPr>
      <dsp:spPr>
        <a:xfrm>
          <a:off x="356644" y="3213252"/>
          <a:ext cx="648444" cy="648444"/>
        </a:xfrm>
        <a:prstGeom prst="rect">
          <a:avLst/>
        </a:prstGeom>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94D1E-8E8D-452F-9A66-DA5B842B5860}">
      <dsp:nvSpPr>
        <dsp:cNvPr id="0" name=""/>
        <dsp:cNvSpPr/>
      </dsp:nvSpPr>
      <dsp:spPr>
        <a:xfrm>
          <a:off x="1361733" y="2947979"/>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None/>
          </a:pPr>
          <a:r>
            <a:rPr lang="sl-SI" sz="1800" b="1" kern="1200"/>
            <a:t>Poslovni izkazi</a:t>
          </a:r>
        </a:p>
      </dsp:txBody>
      <dsp:txXfrm>
        <a:off x="1361733" y="2947979"/>
        <a:ext cx="2362923" cy="117899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a:extLst>
              <a:ext uri="{FF2B5EF4-FFF2-40B4-BE49-F238E27FC236}">
                <a16:creationId xmlns:a16="http://schemas.microsoft.com/office/drawing/2014/main" id="{6169671B-947A-44A3-A764-A91E66D469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a:extLst>
              <a:ext uri="{FF2B5EF4-FFF2-40B4-BE49-F238E27FC236}">
                <a16:creationId xmlns:a16="http://schemas.microsoft.com/office/drawing/2014/main" id="{2B4B23CC-4610-41C4-A0CF-67A30700C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117BB6A-85AA-4400-958D-8477525C2BF7}" type="datetime1">
              <a:rPr lang="es-ES" smtClean="0"/>
              <a:t>09/11/2021</a:t>
            </a:fld>
            <a:endParaRPr lang="es-ES"/>
          </a:p>
        </p:txBody>
      </p:sp>
      <p:sp>
        <p:nvSpPr>
          <p:cNvPr id="4" name="Marcador de pie de página 3">
            <a:extLst>
              <a:ext uri="{FF2B5EF4-FFF2-40B4-BE49-F238E27FC236}">
                <a16:creationId xmlns:a16="http://schemas.microsoft.com/office/drawing/2014/main" id="{1F94FC55-2324-40BC-8420-15EC835D95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a:extLst>
              <a:ext uri="{FF2B5EF4-FFF2-40B4-BE49-F238E27FC236}">
                <a16:creationId xmlns:a16="http://schemas.microsoft.com/office/drawing/2014/main" id="{663EC604-E5A5-4A58-AC5A-211F83D37C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E3B048B-0EBA-466F-928F-37073F3BFB70}" type="slidenum">
              <a:rPr lang="es-ES" smtClean="0"/>
              <a:t>‹#›</a:t>
            </a:fld>
            <a:endParaRPr lang="es-ES"/>
          </a:p>
        </p:txBody>
      </p:sp>
    </p:spTree>
    <p:extLst>
      <p:ext uri="{BB962C8B-B14F-4D97-AF65-F5344CB8AC3E}">
        <p14:creationId xmlns:p14="http://schemas.microsoft.com/office/powerpoint/2010/main" val="40655076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CFF2DAD-AE02-443A-80C2-99DCD8CFC054}" type="datetime1">
              <a:rPr lang="es-ES" noProof="0" smtClean="0"/>
              <a:t>09/11/2021</a:t>
            </a:fld>
            <a:endParaRPr lang="es-ES" noProof="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AED498D-6977-40EC-8E5E-7EB644D5E759}" type="slidenum">
              <a:rPr lang="es-ES" noProof="0" smtClean="0"/>
              <a:t>‹#›</a:t>
            </a:fld>
            <a:endParaRPr lang="es-ES" noProof="0"/>
          </a:p>
        </p:txBody>
      </p:sp>
    </p:spTree>
    <p:extLst>
      <p:ext uri="{BB962C8B-B14F-4D97-AF65-F5344CB8AC3E}">
        <p14:creationId xmlns:p14="http://schemas.microsoft.com/office/powerpoint/2010/main" val="13522643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a:t>
            </a:fld>
            <a:endParaRPr lang="es-ES"/>
          </a:p>
        </p:txBody>
      </p:sp>
    </p:spTree>
    <p:extLst>
      <p:ext uri="{BB962C8B-B14F-4D97-AF65-F5344CB8AC3E}">
        <p14:creationId xmlns:p14="http://schemas.microsoft.com/office/powerpoint/2010/main" val="3812783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A83BD59-A12D-486A-A164-EB9BF88CEA5F}" type="slidenum">
              <a:rPr lang="es-ES" smtClean="0"/>
              <a:t>2</a:t>
            </a:fld>
            <a:endParaRPr lang="es-ES"/>
          </a:p>
        </p:txBody>
      </p:sp>
    </p:spTree>
    <p:extLst>
      <p:ext uri="{BB962C8B-B14F-4D97-AF65-F5344CB8AC3E}">
        <p14:creationId xmlns:p14="http://schemas.microsoft.com/office/powerpoint/2010/main" val="20679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4</a:t>
            </a:fld>
            <a:endParaRPr lang="es-ES"/>
          </a:p>
        </p:txBody>
      </p:sp>
    </p:spTree>
    <p:extLst>
      <p:ext uri="{BB962C8B-B14F-4D97-AF65-F5344CB8AC3E}">
        <p14:creationId xmlns:p14="http://schemas.microsoft.com/office/powerpoint/2010/main" val="33894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5</a:t>
            </a:fld>
            <a:endParaRPr lang="es-ES"/>
          </a:p>
        </p:txBody>
      </p:sp>
    </p:spTree>
    <p:extLst>
      <p:ext uri="{BB962C8B-B14F-4D97-AF65-F5344CB8AC3E}">
        <p14:creationId xmlns:p14="http://schemas.microsoft.com/office/powerpoint/2010/main" val="3741325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6</a:t>
            </a:fld>
            <a:endParaRPr lang="es-ES"/>
          </a:p>
        </p:txBody>
      </p:sp>
    </p:spTree>
    <p:extLst>
      <p:ext uri="{BB962C8B-B14F-4D97-AF65-F5344CB8AC3E}">
        <p14:creationId xmlns:p14="http://schemas.microsoft.com/office/powerpoint/2010/main" val="313002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7</a:t>
            </a:fld>
            <a:endParaRPr lang="es-ES"/>
          </a:p>
        </p:txBody>
      </p:sp>
    </p:spTree>
    <p:extLst>
      <p:ext uri="{BB962C8B-B14F-4D97-AF65-F5344CB8AC3E}">
        <p14:creationId xmlns:p14="http://schemas.microsoft.com/office/powerpoint/2010/main" val="2475347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8</a:t>
            </a:fld>
            <a:endParaRPr lang="es-ES"/>
          </a:p>
        </p:txBody>
      </p:sp>
    </p:spTree>
    <p:extLst>
      <p:ext uri="{BB962C8B-B14F-4D97-AF65-F5344CB8AC3E}">
        <p14:creationId xmlns:p14="http://schemas.microsoft.com/office/powerpoint/2010/main" val="2777697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número de diapositiva 3"/>
          <p:cNvSpPr>
            <a:spLocks noGrp="1"/>
          </p:cNvSpPr>
          <p:nvPr>
            <p:ph type="sldNum" sz="quarter" idx="5"/>
          </p:nvPr>
        </p:nvSpPr>
        <p:spPr/>
        <p:txBody>
          <a:bodyPr rtlCol="0"/>
          <a:lstStyle/>
          <a:p>
            <a:pPr rtl="0"/>
            <a:fld id="{4AED498D-6977-40EC-8E5E-7EB644D5E759}" type="slidenum">
              <a:rPr lang="es-ES" smtClean="0"/>
              <a:t>9</a:t>
            </a:fld>
            <a:endParaRPr lang="es-ES"/>
          </a:p>
        </p:txBody>
      </p:sp>
    </p:spTree>
    <p:extLst>
      <p:ext uri="{BB962C8B-B14F-4D97-AF65-F5344CB8AC3E}">
        <p14:creationId xmlns:p14="http://schemas.microsoft.com/office/powerpoint/2010/main" val="387133290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es-ES" noProof="0" dirty="0"/>
              <a:t>Haga clic para modificar el estilo de título del patrón</a:t>
            </a:r>
          </a:p>
        </p:txBody>
      </p:sp>
      <p:sp>
        <p:nvSpPr>
          <p:cNvPr id="3" name="Subtítulo 2"/>
          <p:cNvSpPr>
            <a:spLocks noGrp="1"/>
          </p:cNvSpPr>
          <p:nvPr>
            <p:ph type="subTitle" idx="1" hasCustomPrompt="1"/>
          </p:nvPr>
        </p:nvSpPr>
        <p:spPr>
          <a:xfrm>
            <a:off x="1100051" y="4645152"/>
            <a:ext cx="10058400" cy="1143000"/>
          </a:xfrm>
        </p:spPr>
        <p:txBody>
          <a:bodyPr lIns="91440" rIns="91440" rtlCol="0">
            <a:normAutofit/>
          </a:bodyPr>
          <a:lstStyle>
            <a:lvl1pPr marL="0" indent="0" algn="l">
              <a:buNone/>
              <a:defRPr sz="3200" cap="all" spc="200" baseline="0">
                <a:solidFill>
                  <a:schemeClr val="accent1">
                    <a:lumMod val="40000"/>
                    <a:lumOff val="60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9EA258B-251A-4B80-8034-A2A3933E2FFF}" type="datetime1">
              <a:rPr lang="es-ES" noProof="0" smtClean="0"/>
              <a:t>09/11/2021</a:t>
            </a:fld>
            <a:endParaRPr lang="es-ES" noProof="0"/>
          </a:p>
        </p:txBody>
      </p:sp>
      <p:sp>
        <p:nvSpPr>
          <p:cNvPr id="5" name="Marcador de pie de página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6" name="Marcador de número de diapositiva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pic>
        <p:nvPicPr>
          <p:cNvPr id="11" name="Imagen 10">
            <a:extLst>
              <a:ext uri="{FF2B5EF4-FFF2-40B4-BE49-F238E27FC236}">
                <a16:creationId xmlns:a16="http://schemas.microsoft.com/office/drawing/2014/main" id="{C8DA7D6D-005B-49E8-95B6-B9C426998473}"/>
              </a:ext>
            </a:extLst>
          </p:cNvPr>
          <p:cNvPicPr>
            <a:picLocks noChangeAspect="1"/>
          </p:cNvPicPr>
          <p:nvPr userDrawn="1"/>
        </p:nvPicPr>
        <p:blipFill>
          <a:blip r:embed="rId2">
            <a:extLst>
              <a:ext uri="{BEBA8EAE-BF5A-486C-A8C5-ECC9F3942E4B}">
                <a14:imgProps xmlns:a14="http://schemas.microsoft.com/office/drawing/2010/main">
                  <a14:imgLayer r:embed="rId3">
                    <a14:imgEffect>
                      <a14:colorTemperature colorTemp="7000"/>
                    </a14:imgEffect>
                  </a14:imgLayer>
                </a14:imgProps>
              </a:ext>
            </a:extLst>
          </a:blip>
          <a:stretch>
            <a:fillRect/>
          </a:stretch>
        </p:blipFill>
        <p:spPr>
          <a:xfrm>
            <a:off x="8218423" y="2740152"/>
            <a:ext cx="2438400" cy="1905000"/>
          </a:xfrm>
          <a:prstGeom prst="rect">
            <a:avLst/>
          </a:prstGeom>
        </p:spPr>
      </p:pic>
      <p:pic>
        <p:nvPicPr>
          <p:cNvPr id="12" name="Marcador de posición de contenido 6" descr="panel de circuito">
            <a:extLst>
              <a:ext uri="{FF2B5EF4-FFF2-40B4-BE49-F238E27FC236}">
                <a16:creationId xmlns:a16="http://schemas.microsoft.com/office/drawing/2014/main" id="{59E8CE8B-C51B-43C0-BEB9-F0949D05CCE4}"/>
              </a:ext>
            </a:extLst>
          </p:cNvPr>
          <p:cNvPicPr>
            <a:picLocks noChangeAspect="1"/>
          </p:cNvPicPr>
          <p:nvPr userDrawn="1"/>
        </p:nvPicPr>
        <p:blipFill rotWithShape="1">
          <a:blip r:embed="rId4">
            <a:alphaModFix amt="85000"/>
            <a:duotone>
              <a:prstClr val="black"/>
              <a:schemeClr val="accent2">
                <a:tint val="45000"/>
                <a:satMod val="400000"/>
              </a:schemeClr>
            </a:duotone>
          </a:blip>
          <a:srcRect l="10584" t="9882" r="10584"/>
          <a:stretch/>
        </p:blipFill>
        <p:spPr>
          <a:xfrm flipH="1">
            <a:off x="-3" y="0"/>
            <a:ext cx="8218425" cy="6400800"/>
          </a:xfrm>
          <a:prstGeom prst="rect">
            <a:avLst/>
          </a:prstGeom>
        </p:spPr>
      </p:pic>
    </p:spTree>
    <p:extLst>
      <p:ext uri="{BB962C8B-B14F-4D97-AF65-F5344CB8AC3E}">
        <p14:creationId xmlns:p14="http://schemas.microsoft.com/office/powerpoint/2010/main" val="427150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s-ES" noProof="0"/>
              <a:t>Haga clic para modificar los estilos de texto del patrón</a:t>
            </a:r>
          </a:p>
        </p:txBody>
      </p:sp>
      <p:cxnSp>
        <p:nvCxnSpPr>
          <p:cNvPr id="9" name="Conector recto 8">
            <a:extLst>
              <a:ext uri="{FF2B5EF4-FFF2-40B4-BE49-F238E27FC236}">
                <a16:creationId xmlns:a16="http://schemas.microsoft.com/office/drawing/2014/main" id="{459DE2C1-4C52-40A3-8959-27B2C1BEBFF6}"/>
              </a:ext>
            </a:extLst>
          </p:cNvPr>
          <p:cNvCxnSpPr/>
          <p:nvPr userDrawn="1"/>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58DD98F-62C0-476F-A40C-96D96FFD72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p>
            <a:pPr rtl="0"/>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14083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res contenidos">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7E85F53-3C52-48B5-9943-3A220CBF64E1}"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bg1">
              <a:lumMod val="85000"/>
              <a:alpha val="50000"/>
            </a:schemeClr>
          </a:solidFill>
        </p:spPr>
        <p:txBody>
          <a:bodyPr lIns="720000" tIns="108000" rtlCol="0" anchor="ctr" anchorCtr="0">
            <a:normAutofit/>
          </a:bodyPr>
          <a:lstStyle>
            <a:lvl1pPr>
              <a:defRPr sz="3600"/>
            </a:lvl1pPr>
          </a:lstStyle>
          <a:p>
            <a:pPr rtl="0"/>
            <a:r>
              <a:rPr lang="es-ES" noProof="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4355" y="1812759"/>
            <a:ext cx="4954159" cy="3748193"/>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15" name="Marcador de posición de contenido 3">
            <a:extLst>
              <a:ext uri="{FF2B5EF4-FFF2-40B4-BE49-F238E27FC236}">
                <a16:creationId xmlns:a16="http://schemas.microsoft.com/office/drawing/2014/main" id="{2F227ADD-898B-46CB-92A8-AC4962D20811}"/>
              </a:ext>
            </a:extLst>
          </p:cNvPr>
          <p:cNvSpPr>
            <a:spLocks noGrp="1"/>
          </p:cNvSpPr>
          <p:nvPr>
            <p:ph sz="half" idx="2"/>
          </p:nvPr>
        </p:nvSpPr>
        <p:spPr>
          <a:xfrm>
            <a:off x="6499901" y="1812759"/>
            <a:ext cx="4954159"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78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magen con contenido">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FA55D437-AFCF-4672-935D-D1715DA16B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accent5">
              <a:lumMod val="75000"/>
              <a:alpha val="50000"/>
            </a:schemeClr>
          </a:solidFill>
        </p:spPr>
        <p:txBody>
          <a:bodyPr lIns="684000" tIns="108000" rtlCol="0" anchor="ctr" anchorCtr="0">
            <a:normAutofit/>
          </a:bodyPr>
          <a:lstStyle>
            <a:lvl1pPr>
              <a:defRPr sz="4000"/>
            </a:lvl1pPr>
          </a:lstStyle>
          <a:p>
            <a:pPr rtl="0"/>
            <a:r>
              <a:rPr lang="es-ES" noProof="0" dirty="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7981" y="1812759"/>
            <a:ext cx="10905457" cy="4088418"/>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3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_1">
    <p:spTree>
      <p:nvGrpSpPr>
        <p:cNvPr id="1" name=""/>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EC21F8EC-6CCD-434E-925E-0A9FF574DA19}"/>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8" name="Título 7"/>
          <p:cNvSpPr>
            <a:spLocks noGrp="1"/>
          </p:cNvSpPr>
          <p:nvPr>
            <p:ph type="title"/>
          </p:nvPr>
        </p:nvSpPr>
        <p:spPr>
          <a:xfrm>
            <a:off x="1097280" y="230332"/>
            <a:ext cx="10058400" cy="1450757"/>
          </a:xfrm>
        </p:spPr>
        <p:txBody>
          <a:bodyPr rtlCol="0">
            <a:normAutofit/>
          </a:bodyPr>
          <a:lstStyle>
            <a:lvl1pPr>
              <a:defRPr sz="4000"/>
            </a:lvl1pPr>
          </a:lstStyle>
          <a:p>
            <a:pPr rtl="0"/>
            <a:r>
              <a:rPr lang="es-ES" noProof="0"/>
              <a:t>Haga clic para modificar el estilo de título del patrón</a:t>
            </a:r>
          </a:p>
        </p:txBody>
      </p:sp>
      <p:sp>
        <p:nvSpPr>
          <p:cNvPr id="4" name="Marcador de contenido 3"/>
          <p:cNvSpPr>
            <a:spLocks noGrp="1"/>
          </p:cNvSpPr>
          <p:nvPr>
            <p:ph sz="half" idx="2"/>
          </p:nvPr>
        </p:nvSpPr>
        <p:spPr>
          <a:xfrm>
            <a:off x="1097280" y="2464540"/>
            <a:ext cx="10058400"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34731776-AAC2-4EF3-A833-1BE03AECD808}" type="datetime1">
              <a:rPr lang="es-ES" noProof="0" smtClean="0"/>
              <a:t>09/11/2021</a:t>
            </a:fld>
            <a:endParaRPr lang="es-ES" noProof="0"/>
          </a:p>
        </p:txBody>
      </p:sp>
      <p:sp>
        <p:nvSpPr>
          <p:cNvPr id="9" name="Marcador de pie de página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0" name="Marcador de número de diapositiva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cxnSp>
        <p:nvCxnSpPr>
          <p:cNvPr id="5" name="Conector recto 4">
            <a:extLst>
              <a:ext uri="{FF2B5EF4-FFF2-40B4-BE49-F238E27FC236}">
                <a16:creationId xmlns:a16="http://schemas.microsoft.com/office/drawing/2014/main" id="{18DEBF4F-95EE-485E-BCD1-56682C51B64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13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C4EBDE6A-1ADD-429D-8178-C718977B5FFE}"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6" name="Marcador de posición de imagen 5">
            <a:extLst>
              <a:ext uri="{FF2B5EF4-FFF2-40B4-BE49-F238E27FC236}">
                <a16:creationId xmlns:a16="http://schemas.microsoft.com/office/drawing/2014/main" id="{C85C68E9-6B5E-46D9-AAB7-BE93B1378B84}"/>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7" name="Título 7">
            <a:extLst>
              <a:ext uri="{FF2B5EF4-FFF2-40B4-BE49-F238E27FC236}">
                <a16:creationId xmlns:a16="http://schemas.microsoft.com/office/drawing/2014/main" id="{7DEE74D2-9B60-4DE8-9A31-91D3CBA8DC64}"/>
              </a:ext>
            </a:extLst>
          </p:cNvPr>
          <p:cNvSpPr>
            <a:spLocks noGrp="1"/>
          </p:cNvSpPr>
          <p:nvPr>
            <p:ph type="title"/>
          </p:nvPr>
        </p:nvSpPr>
        <p:spPr>
          <a:xfrm>
            <a:off x="1097280" y="230332"/>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8" name="Marcador de contenido 3">
            <a:extLst>
              <a:ext uri="{FF2B5EF4-FFF2-40B4-BE49-F238E27FC236}">
                <a16:creationId xmlns:a16="http://schemas.microsoft.com/office/drawing/2014/main" id="{390A09A4-2667-45F1-9F4E-37A50F1F58BA}"/>
              </a:ext>
            </a:extLst>
          </p:cNvPr>
          <p:cNvSpPr>
            <a:spLocks noGrp="1"/>
          </p:cNvSpPr>
          <p:nvPr>
            <p:ph sz="half" idx="2"/>
          </p:nvPr>
        </p:nvSpPr>
        <p:spPr>
          <a:xfrm>
            <a:off x="1080347" y="2346008"/>
            <a:ext cx="10058400" cy="3748194"/>
          </a:xfrm>
        </p:spPr>
        <p:txBody>
          <a:bodyPr numCol="2" spcCol="540000" rtlCol="0">
            <a:normAutofit/>
          </a:bodyPr>
          <a:lstStyle>
            <a:lvl1pPr>
              <a:defRPr sz="1600"/>
            </a:lvl1pPr>
            <a:lvl2pPr>
              <a:defRPr sz="1600"/>
            </a:lvl2pPr>
            <a:lvl3pPr>
              <a:defRPr sz="1600"/>
            </a:lvl3pPr>
            <a:lvl4pPr>
              <a:defRPr sz="1600"/>
            </a:lvl4pPr>
            <a:lvl5pPr>
              <a:defRPr sz="1600"/>
            </a:lvl5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9" name="Conector recto 8">
            <a:extLst>
              <a:ext uri="{FF2B5EF4-FFF2-40B4-BE49-F238E27FC236}">
                <a16:creationId xmlns:a16="http://schemas.microsoft.com/office/drawing/2014/main" id="{CA14E254-0C82-4865-9922-29444D17B57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68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ítulo 9"/>
          <p:cNvSpPr>
            <a:spLocks noGrp="1"/>
          </p:cNvSpPr>
          <p:nvPr>
            <p:ph type="title"/>
          </p:nvPr>
        </p:nvSpPr>
        <p:spPr>
          <a:xfrm>
            <a:off x="1097280" y="286603"/>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3" name="Marcador de posición de texto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097280" y="2958274"/>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texto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515944" y="2958273"/>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9763B5F9-4749-4969-9EC8-AF4244F55A66}" type="datetime1">
              <a:rPr lang="es-ES" noProof="0" smtClean="0"/>
              <a:t>09/11/2021</a:t>
            </a:fld>
            <a:endParaRPr lang="es-ES" noProof="0"/>
          </a:p>
        </p:txBody>
      </p:sp>
      <p:sp>
        <p:nvSpPr>
          <p:cNvPr id="11" name="Marcador de pie de página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2" name="Marcador de número de diapositiva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21844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rtlCol="0">
            <a:normAutofit/>
          </a:bodyPr>
          <a:lstStyle>
            <a:lvl1pPr>
              <a:defRPr sz="4000"/>
            </a:lvl1pPr>
          </a:lstStyle>
          <a:p>
            <a:pPr rtl="0"/>
            <a:r>
              <a:rPr lang="es-ES" noProof="0"/>
              <a:t>Haga clic para modificar el estilo del título del patrón</a:t>
            </a:r>
          </a:p>
        </p:txBody>
      </p:sp>
      <p:sp>
        <p:nvSpPr>
          <p:cNvPr id="6" name="Marcador de fecha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DEEE31E7-A240-4B72-8B54-C8431E369145}" type="datetime1">
              <a:rPr lang="es-ES" noProof="0" smtClean="0"/>
              <a:t>09/11/2021</a:t>
            </a:fld>
            <a:endParaRPr lang="es-ES" noProof="0"/>
          </a:p>
        </p:txBody>
      </p:sp>
      <p:sp>
        <p:nvSpPr>
          <p:cNvPr id="7" name="Marcador de pie de página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8" name="Marcador de número de diapositiva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6201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393A7420-0718-4389-8EE4-265542ABAB98}"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8729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Contenido con título">
    <p:bg>
      <p:bgPr>
        <a:solidFill>
          <a:schemeClr val="bg1"/>
        </a:solidFill>
        <a:effectLst/>
      </p:bgPr>
    </p:bg>
    <p:spTree>
      <p:nvGrpSpPr>
        <p:cNvPr id="1" name=""/>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D92C4CF0-BD34-45B4-94FF-59AD3A70A72E}"/>
              </a:ext>
            </a:extLst>
          </p:cNvPr>
          <p:cNvSpPr>
            <a:spLocks noGrp="1"/>
          </p:cNvSpPr>
          <p:nvPr>
            <p:ph type="pic" sz="quarter" idx="13"/>
          </p:nvPr>
        </p:nvSpPr>
        <p:spPr>
          <a:xfrm>
            <a:off x="0" y="0"/>
            <a:ext cx="12192000" cy="6400165"/>
          </a:xfrm>
          <a:noFill/>
        </p:spPr>
        <p:txBody>
          <a:bodyPr lIns="0" tIns="792000" rtlCol="0" anchor="ctr" anchorCtr="0"/>
          <a:lstStyle>
            <a:lvl1pPr algn="ctr">
              <a:defRPr/>
            </a:lvl1pPr>
          </a:lstStyle>
          <a:p>
            <a:pPr rtl="0"/>
            <a:r>
              <a:rPr lang="es-ES" noProof="0" dirty="0"/>
              <a:t>Haga clic en el icono para agregar una imagen</a:t>
            </a:r>
          </a:p>
        </p:txBody>
      </p:sp>
      <p:sp>
        <p:nvSpPr>
          <p:cNvPr id="8" name="Rectángulo 7">
            <a:extLst>
              <a:ext uri="{FF2B5EF4-FFF2-40B4-BE49-F238E27FC236}">
                <a16:creationId xmlns:a16="http://schemas.microsoft.com/office/drawing/2014/main" id="{16D90D66-BCB9-4229-A829-628874352AC0}"/>
              </a:ext>
            </a:extLst>
          </p:cNvPr>
          <p:cNvSpPr/>
          <p:nvPr/>
        </p:nvSpPr>
        <p:spPr>
          <a:xfrm>
            <a:off x="4804496" y="0"/>
            <a:ext cx="7387504" cy="6446520"/>
          </a:xfrm>
          <a:prstGeom prst="rect">
            <a:avLst/>
          </a:pr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643466" y="488254"/>
            <a:ext cx="3517567" cy="1087974"/>
          </a:xfrm>
        </p:spPr>
        <p:txBody>
          <a:bodyPr rtlCol="0" anchor="b">
            <a:normAutofit/>
          </a:bodyPr>
          <a:lstStyle>
            <a:lvl1pPr>
              <a:lnSpc>
                <a:spcPct val="90000"/>
              </a:lnSpc>
              <a:defRPr sz="3600" b="0">
                <a:solidFill>
                  <a:schemeClr val="accent1">
                    <a:lumMod val="50000"/>
                  </a:schemeClr>
                </a:solidFill>
              </a:defRPr>
            </a:lvl1pPr>
          </a:lstStyle>
          <a:p>
            <a:pPr rtl="0"/>
            <a:r>
              <a:rPr lang="es-ES" noProof="0" dirty="0"/>
              <a:t>Haga clic para modificar el estilo de título del patrón</a:t>
            </a:r>
          </a:p>
        </p:txBody>
      </p:sp>
      <p:sp>
        <p:nvSpPr>
          <p:cNvPr id="4" name="Marcador de posición de texto 3"/>
          <p:cNvSpPr>
            <a:spLocks noGrp="1"/>
          </p:cNvSpPr>
          <p:nvPr>
            <p:ph type="body" sz="half" idx="2"/>
          </p:nvPr>
        </p:nvSpPr>
        <p:spPr>
          <a:xfrm>
            <a:off x="403625" y="2038720"/>
            <a:ext cx="3517567" cy="3311706"/>
          </a:xfrm>
        </p:spPr>
        <p:txBody>
          <a:bodyPr lIns="91440" rIns="91440" rtlCol="0">
            <a:normAutofit/>
          </a:bodyPr>
          <a:lstStyle>
            <a:lvl1pPr marL="216000" indent="-216000">
              <a:spcAft>
                <a:spcPts val="0"/>
              </a:spcAft>
              <a:buFont typeface="Wingdings" panose="05000000000000000000" pitchFamily="2" charset="2"/>
              <a:buChar char="§"/>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99D4F978-A6BB-425C-A24A-A453AB5A356E}"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sz="1200"/>
            </a:lvl1pPr>
          </a:lstStyle>
          <a:p>
            <a:r>
              <a:rPr lang="es-ES" dirty="0"/>
              <a:t>BIC FOR SME</a:t>
            </a:r>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
        <p:nvSpPr>
          <p:cNvPr id="5" name="Marcador de posición de imagen 4">
            <a:extLst>
              <a:ext uri="{FF2B5EF4-FFF2-40B4-BE49-F238E27FC236}">
                <a16:creationId xmlns:a16="http://schemas.microsoft.com/office/drawing/2014/main" id="{FF66DD5E-2E55-4BFB-8214-2B5C5051F287}"/>
              </a:ext>
            </a:extLst>
          </p:cNvPr>
          <p:cNvSpPr>
            <a:spLocks noGrp="1"/>
          </p:cNvSpPr>
          <p:nvPr>
            <p:ph type="pic" sz="quarter" idx="14"/>
          </p:nvPr>
        </p:nvSpPr>
        <p:spPr>
          <a:xfrm>
            <a:off x="4804497" y="-635"/>
            <a:ext cx="7387504" cy="6400165"/>
          </a:xfrm>
          <a:solidFill>
            <a:schemeClr val="accent5">
              <a:lumMod val="60000"/>
              <a:lumOff val="40000"/>
              <a:alpha val="50000"/>
            </a:schemeClr>
          </a:solidFill>
        </p:spPr>
        <p:txBody>
          <a:bodyPr rtlCol="0" anchor="ctr" anchorCtr="0"/>
          <a:lstStyle>
            <a:lvl1pPr algn="ctr">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76A38BEF-96DA-4CBE-8464-985906D9F5F1}"/>
              </a:ext>
            </a:extLst>
          </p:cNvPr>
          <p:cNvCxnSpPr>
            <a:cxnSpLocks/>
          </p:cNvCxnSpPr>
          <p:nvPr userDrawn="1"/>
        </p:nvCxnSpPr>
        <p:spPr>
          <a:xfrm>
            <a:off x="723686" y="1767848"/>
            <a:ext cx="3291840" cy="0"/>
          </a:xfrm>
          <a:prstGeom prst="line">
            <a:avLst/>
          </a:prstGeom>
          <a:ln w="15875">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39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Contenido con título">
    <p:spTree>
      <p:nvGrpSpPr>
        <p:cNvPr id="1" name=""/>
        <p:cNvGrpSpPr/>
        <p:nvPr/>
      </p:nvGrpSpPr>
      <p:grpSpPr>
        <a:xfrm>
          <a:off x="0" y="0"/>
          <a:ext cx="0" cy="0"/>
          <a:chOff x="0" y="0"/>
          <a:chExt cx="0" cy="0"/>
        </a:xfrm>
      </p:grpSpPr>
      <p:sp>
        <p:nvSpPr>
          <p:cNvPr id="3" name="Marcador de posición de imagen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12193200" cy="6400800"/>
          </a:xfrm>
        </p:spPr>
        <p:txBody>
          <a:bodyPr rtlCol="0" anchor="ctr" anchorCtr="0"/>
          <a:lstStyle>
            <a:lvl1pPr algn="ctr">
              <a:defRPr/>
            </a:lvl1pPr>
          </a:lstStyle>
          <a:p>
            <a:pPr rtl="0"/>
            <a:r>
              <a:rPr lang="es-ES" noProof="0"/>
              <a:t>Haga clic en el icono para agregar una imagen</a:t>
            </a:r>
          </a:p>
        </p:txBody>
      </p:sp>
      <p:sp>
        <p:nvSpPr>
          <p:cNvPr id="5" name="Marcador de texto 4">
            <a:extLst>
              <a:ext uri="{FF2B5EF4-FFF2-40B4-BE49-F238E27FC236}">
                <a16:creationId xmlns:a16="http://schemas.microsoft.com/office/drawing/2014/main" id="{3B957EED-32E8-4384-BFBB-06742F30AA87}"/>
              </a:ext>
            </a:extLst>
          </p:cNvPr>
          <p:cNvSpPr>
            <a:spLocks noGrp="1"/>
          </p:cNvSpPr>
          <p:nvPr>
            <p:ph type="body" sz="quarter" idx="14" hasCustomPrompt="1"/>
          </p:nvPr>
        </p:nvSpPr>
        <p:spPr>
          <a:xfrm>
            <a:off x="5356422" y="5034909"/>
            <a:ext cx="6835291" cy="817251"/>
          </a:xfrm>
          <a:solidFill>
            <a:schemeClr val="accent5">
              <a:lumMod val="75000"/>
            </a:schemeClr>
          </a:solidFill>
        </p:spPr>
        <p:txBody>
          <a:bodyPr lIns="396000" tIns="0" rtlCol="0" anchor="ctr" anchorCtr="0">
            <a:normAutofit/>
          </a:bodyPr>
          <a:lstStyle>
            <a:lvl1pPr>
              <a:defRPr sz="2400">
                <a:solidFill>
                  <a:schemeClr val="accent1">
                    <a:lumMod val="40000"/>
                    <a:lumOff val="60000"/>
                  </a:schemeClr>
                </a:solidFill>
              </a:defRPr>
            </a:lvl1pPr>
            <a:lvl2pPr>
              <a:defRPr>
                <a:solidFill>
                  <a:schemeClr val="bg1"/>
                </a:solidFill>
              </a:defRPr>
            </a:lvl2pPr>
            <a:lvl3pPr>
              <a:defRPr>
                <a:solidFill>
                  <a:schemeClr val="bg1"/>
                </a:solidFill>
              </a:defRPr>
            </a:lvl3pPr>
            <a:lvl4pPr>
              <a:defRPr>
                <a:solidFill>
                  <a:schemeClr val="bg1"/>
                </a:solidFill>
              </a:defRPr>
            </a:lvl4pPr>
          </a:lstStyle>
          <a:p>
            <a:pPr lvl="0" rtl="0"/>
            <a:r>
              <a:rPr lang="es-ES" noProof="0"/>
              <a:t>Subtítulo</a:t>
            </a:r>
          </a:p>
        </p:txBody>
      </p:sp>
      <p:sp>
        <p:nvSpPr>
          <p:cNvPr id="15" name="Título 14">
            <a:extLst>
              <a:ext uri="{FF2B5EF4-FFF2-40B4-BE49-F238E27FC236}">
                <a16:creationId xmlns:a16="http://schemas.microsoft.com/office/drawing/2014/main" id="{23EC876B-6AD7-452A-94C9-45B89DA7D7D0}"/>
              </a:ext>
            </a:extLst>
          </p:cNvPr>
          <p:cNvSpPr>
            <a:spLocks noGrp="1"/>
          </p:cNvSpPr>
          <p:nvPr>
            <p:ph type="title" hasCustomPrompt="1"/>
          </p:nvPr>
        </p:nvSpPr>
        <p:spPr>
          <a:xfrm>
            <a:off x="5356143" y="3975295"/>
            <a:ext cx="6835858" cy="1089350"/>
          </a:xfrm>
          <a:custGeom>
            <a:avLst/>
            <a:gdLst>
              <a:gd name="connsiteX0" fmla="*/ 0 w 6906198"/>
              <a:gd name="connsiteY0" fmla="*/ 0 h 1089350"/>
              <a:gd name="connsiteX1" fmla="*/ 6906198 w 6906198"/>
              <a:gd name="connsiteY1" fmla="*/ 0 h 1089350"/>
              <a:gd name="connsiteX2" fmla="*/ 6906198 w 6906198"/>
              <a:gd name="connsiteY2" fmla="*/ 1089350 h 1089350"/>
              <a:gd name="connsiteX3" fmla="*/ 3805731 w 6906198"/>
              <a:gd name="connsiteY3" fmla="*/ 1089350 h 1089350"/>
              <a:gd name="connsiteX4" fmla="*/ 218470 w 6906198"/>
              <a:gd name="connsiteY4" fmla="*/ 1089350 h 1089350"/>
              <a:gd name="connsiteX5" fmla="*/ 0 w 6906198"/>
              <a:gd name="connsiteY5" fmla="*/ 1089350 h 108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06198" h="1089350">
                <a:moveTo>
                  <a:pt x="0" y="0"/>
                </a:moveTo>
                <a:lnTo>
                  <a:pt x="6906198" y="0"/>
                </a:lnTo>
                <a:lnTo>
                  <a:pt x="6906198" y="1089350"/>
                </a:lnTo>
                <a:lnTo>
                  <a:pt x="3805731" y="1089350"/>
                </a:lnTo>
                <a:lnTo>
                  <a:pt x="218470" y="1089350"/>
                </a:lnTo>
                <a:lnTo>
                  <a:pt x="0" y="1089350"/>
                </a:lnTo>
                <a:close/>
              </a:path>
            </a:pathLst>
          </a:custGeom>
          <a:solidFill>
            <a:schemeClr val="accent5">
              <a:lumMod val="75000"/>
            </a:schemeClr>
          </a:solidFill>
        </p:spPr>
        <p:txBody>
          <a:bodyPr wrap="square" lIns="396000" tIns="252000" rtlCol="0" anchor="t" anchorCtr="0">
            <a:noAutofit/>
          </a:bodyPr>
          <a:lstStyle>
            <a:lvl1pPr>
              <a:lnSpc>
                <a:spcPct val="90000"/>
              </a:lnSpc>
              <a:defRPr sz="3600" b="0">
                <a:solidFill>
                  <a:schemeClr val="bg1"/>
                </a:solidFill>
              </a:defRPr>
            </a:lvl1pPr>
          </a:lstStyle>
          <a:p>
            <a:pPr rtl="0"/>
            <a:r>
              <a:rPr lang="es-ES" noProof="0" dirty="0"/>
              <a:t>Resumen de la primera lección</a:t>
            </a:r>
          </a:p>
        </p:txBody>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Marcador de posición de texto 3"/>
          <p:cNvSpPr>
            <a:spLocks noGrp="1"/>
          </p:cNvSpPr>
          <p:nvPr>
            <p:ph type="body" sz="half" idx="2"/>
          </p:nvPr>
        </p:nvSpPr>
        <p:spPr>
          <a:xfrm>
            <a:off x="678635" y="0"/>
            <a:ext cx="3998873" cy="5852160"/>
          </a:xfrm>
          <a:solidFill>
            <a:schemeClr val="accent5">
              <a:lumMod val="75000"/>
            </a:schemeClr>
          </a:solidFill>
        </p:spPr>
        <p:txBody>
          <a:bodyPr lIns="360000" tIns="46800" rIns="360000" rtlCol="0" anchor="ctr" anchorCtr="0">
            <a:normAutofit/>
          </a:bodyPr>
          <a:lstStyle>
            <a:lvl1pPr marL="0" indent="0">
              <a:buNone/>
              <a:defRPr lang="en-US" dirty="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B6B58C67-DE61-4F09-AB73-831701D07C54}"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a:lvl1pPr>
          </a:lstStyle>
          <a:p>
            <a:r>
              <a:rPr lang="es-ES" dirty="0"/>
              <a:t>BIC FOR SME</a:t>
            </a:r>
            <a:endParaRPr lang="es-ES" noProof="0" dirty="0"/>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9412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Imagen con leyen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134939-39C0-4522-A125-A13DFDA66490}"/>
              </a:ext>
            </a:extLst>
          </p:cNvPr>
          <p:cNvSpPr/>
          <p:nvPr userDrawn="1"/>
        </p:nvSpPr>
        <p:spPr>
          <a:xfrm>
            <a:off x="0" y="4578350"/>
            <a:ext cx="12188825" cy="22796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Marcador de posición de imagen 2"/>
          <p:cNvSpPr>
            <a:spLocks noGrp="1" noChangeAspect="1"/>
          </p:cNvSpPr>
          <p:nvPr>
            <p:ph type="pic" idx="1"/>
          </p:nvPr>
        </p:nvSpPr>
        <p:spPr>
          <a:xfrm>
            <a:off x="15" y="0"/>
            <a:ext cx="12191985" cy="4578350"/>
          </a:xfrm>
          <a:solidFill>
            <a:schemeClr val="accent5">
              <a:lumMod val="60000"/>
              <a:lumOff val="40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2" name="Título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chemeClr val="accent1">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lvl1pPr>
              <a:defRPr/>
            </a:lvl1pPr>
          </a:lstStyle>
          <a:p>
            <a:pPr rtl="0"/>
            <a:fld id="{92BE62AB-5781-417B-BD86-FA472F0A4054}" type="datetime1">
              <a:rPr lang="es-ES" noProof="0" smtClean="0"/>
              <a:t>09/11/2021</a:t>
            </a:fld>
            <a:endParaRPr lang="es-ES" noProof="0"/>
          </a:p>
        </p:txBody>
      </p:sp>
      <p:sp>
        <p:nvSpPr>
          <p:cNvPr id="6" name="Marcador de pie de página 5"/>
          <p:cNvSpPr>
            <a:spLocks noGrp="1"/>
          </p:cNvSpPr>
          <p:nvPr>
            <p:ph type="ftr" sz="quarter" idx="11"/>
          </p:nvPr>
        </p:nvSpPr>
        <p:spPr>
          <a:xfrm>
            <a:off x="1097279" y="6446838"/>
            <a:ext cx="6818262" cy="365125"/>
          </a:xfrm>
        </p:spPr>
        <p:txBody>
          <a:bodyPr rtlCol="0"/>
          <a:lstStyle>
            <a:lvl1pPr rtl="0">
              <a:defRPr/>
            </a:lvl1pPr>
          </a:lstStyle>
          <a:p>
            <a:r>
              <a:rPr lang="es-ES" dirty="0"/>
              <a:t>BIC FOR SME</a:t>
            </a:r>
            <a:endParaRPr lang="es-ES" noProof="0" dirty="0"/>
          </a:p>
        </p:txBody>
      </p:sp>
      <p:sp>
        <p:nvSpPr>
          <p:cNvPr id="7" name="Marcador de número de diapositiva 6"/>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219231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hasCustomPrompt="1"/>
          </p:nvPr>
        </p:nvSpPr>
        <p:spPr/>
        <p:txBody>
          <a:bodyPr rtlCol="0"/>
          <a:lstStyle/>
          <a:p>
            <a:pPr lvl="0" rtl="0"/>
            <a:r>
              <a:rPr lang="es-ES" noProof="0" dirty="0"/>
              <a:t>Editar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posición de fecha 3"/>
          <p:cNvSpPr>
            <a:spLocks noGrp="1"/>
          </p:cNvSpPr>
          <p:nvPr>
            <p:ph type="dt" sz="half" idx="10"/>
          </p:nvPr>
        </p:nvSpPr>
        <p:spPr/>
        <p:txBody>
          <a:bodyPr rtlCol="0"/>
          <a:lstStyle/>
          <a:p>
            <a:pPr rtl="0"/>
            <a:fld id="{BACC693E-0351-47C1-AC1F-C5332D3EB2C3}" type="datetime1">
              <a:rPr lang="es-ES" noProof="0" smtClean="0"/>
              <a:t>09/11/2021</a:t>
            </a:fld>
            <a:endParaRPr lang="es-ES" noProof="0"/>
          </a:p>
        </p:txBody>
      </p:sp>
      <p:sp>
        <p:nvSpPr>
          <p:cNvPr id="5" name="Marcador de posición de pie de página 4"/>
          <p:cNvSpPr>
            <a:spLocks noGrp="1"/>
          </p:cNvSpPr>
          <p:nvPr>
            <p:ph type="ftr" sz="quarter" idx="11"/>
          </p:nvPr>
        </p:nvSpPr>
        <p:spPr/>
        <p:txBody>
          <a:bodyPr rtlCol="0"/>
          <a:lstStyle/>
          <a:p>
            <a:r>
              <a:rPr lang="es-ES" dirty="0"/>
              <a:t>BIC FOR SME</a:t>
            </a:r>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a:t>
            </a:fld>
            <a:endParaRPr lang="es-ES" noProof="0"/>
          </a:p>
        </p:txBody>
      </p:sp>
    </p:spTree>
    <p:extLst>
      <p:ext uri="{BB962C8B-B14F-4D97-AF65-F5344CB8AC3E}">
        <p14:creationId xmlns:p14="http://schemas.microsoft.com/office/powerpoint/2010/main" val="425023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posición de título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pPr rtl="0"/>
            <a:fld id="{24AB60E4-09E9-4CD7-962E-9BD68E0E20B7}" type="datetime1">
              <a:rPr lang="es-ES" noProof="0" smtClean="0"/>
              <a:t>09/11/2021</a:t>
            </a:fld>
            <a:endParaRPr lang="es-ES" noProof="0"/>
          </a:p>
        </p:txBody>
      </p:sp>
      <p:sp>
        <p:nvSpPr>
          <p:cNvPr id="5" name="Marcador de pie de página 4"/>
          <p:cNvSpPr>
            <a:spLocks noGrp="1"/>
          </p:cNvSpPr>
          <p:nvPr>
            <p:ph type="ftr" sz="quarter" idx="3"/>
          </p:nvPr>
        </p:nvSpPr>
        <p:spPr>
          <a:xfrm>
            <a:off x="643051" y="6446838"/>
            <a:ext cx="6818262" cy="365125"/>
          </a:xfrm>
          <a:prstGeom prst="rect">
            <a:avLst/>
          </a:prstGeom>
        </p:spPr>
        <p:txBody>
          <a:bodyPr vert="horz" lIns="91440" tIns="45720" rIns="91440" bIns="45720" rtlCol="0" anchor="ctr"/>
          <a:lstStyle>
            <a:lvl1pPr algn="l">
              <a:defRPr sz="900" cap="all" baseline="0">
                <a:solidFill>
                  <a:schemeClr val="bg1"/>
                </a:solidFill>
              </a:defRPr>
            </a:lvl1pPr>
          </a:lstStyle>
          <a:p>
            <a:r>
              <a:rPr lang="es-ES"/>
              <a:t>BIC FOR SME</a:t>
            </a:r>
            <a:endParaRPr lang="es-ES" dirty="0"/>
          </a:p>
        </p:txBody>
      </p:sp>
      <p:sp>
        <p:nvSpPr>
          <p:cNvPr id="6" name="Marcador de número de diapositiva 5"/>
          <p:cNvSpPr>
            <a:spLocks noGrp="1"/>
          </p:cNvSpPr>
          <p:nvPr>
            <p:ph type="sldNum" sz="quarter" idx="4"/>
          </p:nvPr>
        </p:nvSpPr>
        <p:spPr>
          <a:xfrm>
            <a:off x="10930596" y="6446838"/>
            <a:ext cx="617912" cy="365125"/>
          </a:xfrm>
          <a:prstGeom prst="rect">
            <a:avLst/>
          </a:prstGeom>
        </p:spPr>
        <p:txBody>
          <a:bodyPr vert="horz" lIns="91440" tIns="45720" rIns="91440" bIns="45720" rtlCol="0" anchor="ctr"/>
          <a:lstStyle>
            <a:lvl1pPr algn="r">
              <a:defRPr sz="1050">
                <a:solidFill>
                  <a:srgbClr val="FFFFFF"/>
                </a:solidFill>
              </a:defRPr>
            </a:lvl1pPr>
          </a:lstStyle>
          <a:p>
            <a:pPr rtl="0"/>
            <a:fld id="{3A98EE3D-8CD1-4C3F-BD1C-C98C9596463C}" type="slidenum">
              <a:rPr lang="es-ES" noProof="0" smtClean="0"/>
              <a:pPr rtl="0"/>
              <a:t>‹#›</a:t>
            </a:fld>
            <a:endParaRPr lang="es-ES" noProof="0"/>
          </a:p>
        </p:txBody>
      </p:sp>
      <p:cxnSp>
        <p:nvCxnSpPr>
          <p:cNvPr id="10" name="Conector recto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32827"/>
      </p:ext>
    </p:extLst>
  </p:cSld>
  <p:clrMap bg1="lt1" tx1="dk1" bg2="lt2" tx2="dk2" accent1="accent1" accent2="accent2" accent3="accent3" accent4="accent4" accent5="accent5" accent6="accent6" hlink="hlink" folHlink="folHlink"/>
  <p:sldLayoutIdLst>
    <p:sldLayoutId id="2147483714" r:id="rId1"/>
    <p:sldLayoutId id="2147483734" r:id="rId2"/>
    <p:sldLayoutId id="2147483740" r:id="rId3"/>
    <p:sldLayoutId id="2147483741" r:id="rId4"/>
    <p:sldLayoutId id="2147483735" r:id="rId5"/>
    <p:sldLayoutId id="2147483738" r:id="rId6"/>
    <p:sldLayoutId id="2147483730" r:id="rId7"/>
    <p:sldLayoutId id="2147483731" r:id="rId8"/>
    <p:sldLayoutId id="2147483732" r:id="rId9"/>
    <p:sldLayoutId id="2147483736" r:id="rId10"/>
    <p:sldLayoutId id="2147483737" r:id="rId11"/>
    <p:sldLayoutId id="2147483733" r:id="rId12"/>
    <p:sldLayoutId id="2147483742" r:id="rId13"/>
  </p:sldLayoutIdLst>
  <p:hf hdr="0" dt="0"/>
  <p:txStyles>
    <p:titleStyle>
      <a:lvl1pPr algn="l" defTabSz="914400" rtl="0" eaLnBrk="1" latinLnBrk="0" hangingPunct="1">
        <a:lnSpc>
          <a:spcPct val="90000"/>
        </a:lnSpc>
        <a:spcBef>
          <a:spcPct val="0"/>
        </a:spcBef>
        <a:buNone/>
        <a:defRPr sz="3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 name="Rectángulo 17">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Marcador de posición de imagen 8" descr="Grupo de personas que debaten algo">
            <a:extLst>
              <a:ext uri="{FF2B5EF4-FFF2-40B4-BE49-F238E27FC236}">
                <a16:creationId xmlns:a16="http://schemas.microsoft.com/office/drawing/2014/main" id="{A3AAE76D-A167-449E-ACB4-3BDC35BC14EA}"/>
              </a:ext>
            </a:extLst>
          </p:cNvPr>
          <p:cNvPicPr>
            <a:picLocks noChangeAspect="1"/>
          </p:cNvPicPr>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4911888"/>
            <a:ext cx="12191999" cy="1942925"/>
          </a:xfrm>
          <a:prstGeom prst="rect">
            <a:avLst/>
          </a:prstGeom>
          <a:solidFill>
            <a:schemeClr val="accent5">
              <a:lumMod val="75000"/>
            </a:schemeClr>
          </a:solidFill>
        </p:spPr>
      </p:pic>
      <p:sp>
        <p:nvSpPr>
          <p:cNvPr id="3" name="Subtítulo 2">
            <a:extLst>
              <a:ext uri="{FF2B5EF4-FFF2-40B4-BE49-F238E27FC236}">
                <a16:creationId xmlns:a16="http://schemas.microsoft.com/office/drawing/2014/main" id="{9548BE92-E817-4C9A-B197-64FAE3ED7D63}"/>
              </a:ext>
            </a:extLst>
          </p:cNvPr>
          <p:cNvSpPr>
            <a:spLocks noGrp="1"/>
          </p:cNvSpPr>
          <p:nvPr>
            <p:ph type="subTitle" idx="1"/>
          </p:nvPr>
        </p:nvSpPr>
        <p:spPr>
          <a:xfrm>
            <a:off x="8289580" y="5166359"/>
            <a:ext cx="3073745" cy="1188721"/>
          </a:xfrm>
        </p:spPr>
        <p:txBody>
          <a:bodyPr rtlCol="0" anchor="ctr">
            <a:normAutofit/>
          </a:bodyPr>
          <a:lstStyle/>
          <a:p>
            <a:r>
              <a:rPr lang="sl-SI" sz="2000">
                <a:solidFill>
                  <a:schemeClr val="tx1"/>
                </a:solidFill>
              </a:rPr>
              <a:t>Modul 10 - USPEŠNOST MOJEGA PODJETJA</a:t>
            </a:r>
          </a:p>
        </p:txBody>
      </p:sp>
      <p:cxnSp>
        <p:nvCxnSpPr>
          <p:cNvPr id="25" name="Conector recto 19">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6858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3EFA65E-72CA-4A74-B81E-296F21765470}"/>
              </a:ext>
            </a:extLst>
          </p:cNvPr>
          <p:cNvSpPr/>
          <p:nvPr/>
        </p:nvSpPr>
        <p:spPr>
          <a:xfrm>
            <a:off x="7962518" y="0"/>
            <a:ext cx="4229482" cy="640961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9A134327-4864-46BB-A57A-7055C9E3AEC1}"/>
              </a:ext>
            </a:extLst>
          </p:cNvPr>
          <p:cNvSpPr>
            <a:spLocks noGrp="1"/>
          </p:cNvSpPr>
          <p:nvPr>
            <p:ph type="title"/>
          </p:nvPr>
        </p:nvSpPr>
        <p:spPr>
          <a:xfrm>
            <a:off x="8214930" y="217814"/>
            <a:ext cx="3534156" cy="1153786"/>
          </a:xfrm>
        </p:spPr>
        <p:txBody>
          <a:bodyPr rtlCol="0">
            <a:noAutofit/>
          </a:bodyPr>
          <a:lstStyle/>
          <a:p>
            <a:pPr marL="0" marR="0" lvl="0" indent="0" algn="l" defTabSz="914400" rtl="0" eaLnBrk="1" fontAlgn="auto" latinLnBrk="0" hangingPunct="1">
              <a:lnSpc>
                <a:spcPct val="100000"/>
              </a:lnSpc>
              <a:spcBef>
                <a:spcPts val="1200"/>
              </a:spcBef>
              <a:spcAft>
                <a:spcPts val="200"/>
              </a:spcAft>
              <a:buClr>
                <a:srgbClr val="7F7F7F"/>
              </a:buClr>
              <a:buSzPct val="100000"/>
              <a:buFont typeface="Calibri" panose="020F0502020204030204" pitchFamily="34" charset="0"/>
              <a:buNone/>
              <a:tabLst/>
              <a:defRPr/>
            </a:pPr>
            <a:r>
              <a:rPr kumimoji="0" lang="sl-SI" sz="1900" b="0" i="0" u="none" strike="noStrike" cap="all" normalizeH="0" baseline="0" noProof="0">
                <a:ln>
                  <a:noFill/>
                </a:ln>
                <a:solidFill>
                  <a:srgbClr val="FFFFFF"/>
                </a:solidFill>
                <a:uLnTx/>
                <a:uFillTx/>
                <a:latin typeface="Calibri" panose="020F0502020204030204"/>
                <a:ea typeface="+mn-ea"/>
                <a:cs typeface="+mn-cs"/>
              </a:rPr>
              <a:t>Modul 10 - USPEŠNOST MOJEGA PODJETJA</a:t>
            </a:r>
          </a:p>
        </p:txBody>
      </p:sp>
      <p:graphicFrame>
        <p:nvGraphicFramePr>
          <p:cNvPr id="200" name="Marcador de posición de contenido 2" descr="SmartArt">
            <a:extLst>
              <a:ext uri="{FF2B5EF4-FFF2-40B4-BE49-F238E27FC236}">
                <a16:creationId xmlns:a16="http://schemas.microsoft.com/office/drawing/2014/main" id="{C7094B13-F699-4785-845B-4DB18710A2F8}"/>
              </a:ext>
            </a:extLst>
          </p:cNvPr>
          <p:cNvGraphicFramePr>
            <a:graphicFrameLocks noGrp="1"/>
          </p:cNvGraphicFramePr>
          <p:nvPr>
            <p:ph idx="1"/>
            <p:extLst>
              <p:ext uri="{D42A27DB-BD31-4B8C-83A1-F6EECF244321}">
                <p14:modId xmlns:p14="http://schemas.microsoft.com/office/powerpoint/2010/main" val="1535217430"/>
              </p:ext>
            </p:extLst>
          </p:nvPr>
        </p:nvGraphicFramePr>
        <p:xfrm>
          <a:off x="8214930" y="1696384"/>
          <a:ext cx="3724657" cy="41274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5" name="Imagen 64" descr="Bombilla">
            <a:extLst>
              <a:ext uri="{FF2B5EF4-FFF2-40B4-BE49-F238E27FC236}">
                <a16:creationId xmlns:a16="http://schemas.microsoft.com/office/drawing/2014/main" id="{45C61CFC-BECB-4D6D-8978-7E1BA0DD2321}"/>
              </a:ext>
            </a:extLst>
          </p:cNvPr>
          <p:cNvPicPr>
            <a:picLocks noChangeAspect="1"/>
          </p:cNvPicPr>
          <p:nvPr/>
        </p:nvPicPr>
        <p:blipFill rotWithShape="1">
          <a:blip r:embed="rId8" cstate="email">
            <a:alphaModFix/>
            <a:extLst>
              <a:ext uri="{28A0092B-C50C-407E-A947-70E740481C1C}">
                <a14:useLocalDpi xmlns:a14="http://schemas.microsoft.com/office/drawing/2010/main"/>
              </a:ext>
            </a:extLst>
          </a:blip>
          <a:srcRect l="30101"/>
          <a:stretch/>
        </p:blipFill>
        <p:spPr>
          <a:xfrm>
            <a:off x="0" y="0"/>
            <a:ext cx="7962518" cy="6409618"/>
          </a:xfrm>
          <a:prstGeom prst="rect">
            <a:avLst/>
          </a:prstGeom>
        </p:spPr>
      </p:pic>
      <p:sp>
        <p:nvSpPr>
          <p:cNvPr id="6" name="Marcador de pie de página 3">
            <a:extLst>
              <a:ext uri="{FF2B5EF4-FFF2-40B4-BE49-F238E27FC236}">
                <a16:creationId xmlns:a16="http://schemas.microsoft.com/office/drawing/2014/main" id="{AA9D34F3-0786-4EF9-A5C1-2F8E29383B7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0266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6150623-A161-4D80-BBB9-7AA15DACC4F6}"/>
              </a:ext>
            </a:extLst>
          </p:cNvPr>
          <p:cNvSpPr>
            <a:spLocks noGrp="1"/>
          </p:cNvSpPr>
          <p:nvPr>
            <p:ph type="ftr" sz="quarter" idx="11"/>
          </p:nvPr>
        </p:nvSpPr>
        <p:spPr/>
        <p:txBody>
          <a:bodyPr/>
          <a:lstStyle/>
          <a:p>
            <a:r>
              <a:rPr lang="sl-SI"/>
              <a:t>BIC FOR SME</a:t>
            </a:r>
          </a:p>
        </p:txBody>
      </p:sp>
      <p:sp>
        <p:nvSpPr>
          <p:cNvPr id="3" name="Segnaposto numero diapositiva 2">
            <a:extLst>
              <a:ext uri="{FF2B5EF4-FFF2-40B4-BE49-F238E27FC236}">
                <a16:creationId xmlns:a16="http://schemas.microsoft.com/office/drawing/2014/main" id="{61EEB04B-75C2-408F-BC83-6B94DED9C009}"/>
              </a:ext>
            </a:extLst>
          </p:cNvPr>
          <p:cNvSpPr>
            <a:spLocks noGrp="1"/>
          </p:cNvSpPr>
          <p:nvPr>
            <p:ph type="sldNum" sz="quarter" idx="12"/>
          </p:nvPr>
        </p:nvSpPr>
        <p:spPr/>
        <p:txBody>
          <a:bodyPr/>
          <a:lstStyle/>
          <a:p>
            <a:pPr rtl="0"/>
            <a:fld id="{3A98EE3D-8CD1-4C3F-BD1C-C98C9596463C}" type="slidenum">
              <a:rPr lang="es-ES" noProof="0" smtClean="0"/>
              <a:t>3</a:t>
            </a:fld>
            <a:endParaRPr lang="es-ES" noProof="0"/>
          </a:p>
        </p:txBody>
      </p:sp>
      <p:sp>
        <p:nvSpPr>
          <p:cNvPr id="6" name="CasellaDiTesto 5">
            <a:extLst>
              <a:ext uri="{FF2B5EF4-FFF2-40B4-BE49-F238E27FC236}">
                <a16:creationId xmlns:a16="http://schemas.microsoft.com/office/drawing/2014/main" id="{BF1D1C40-79AA-4164-A6D5-9E8332326D53}"/>
              </a:ext>
            </a:extLst>
          </p:cNvPr>
          <p:cNvSpPr txBox="1"/>
          <p:nvPr/>
        </p:nvSpPr>
        <p:spPr>
          <a:xfrm>
            <a:off x="6814927" y="5017954"/>
            <a:ext cx="6097712" cy="646331"/>
          </a:xfrm>
          <a:prstGeom prst="rect">
            <a:avLst/>
          </a:prstGeom>
          <a:noFill/>
        </p:spPr>
        <p:txBody>
          <a:bodyPr wrap="square">
            <a:spAutoFit/>
          </a:bodyPr>
          <a:lstStyle/>
          <a:p>
            <a:r>
              <a:rPr lang="sl-SI" sz="1800" b="1" i="1" dirty="0">
                <a:latin typeface="Tw Cen MT" panose="020B0602020104020603" pitchFamily="34" charset="0"/>
                <a:ea typeface="Tw Cen MT" panose="020B0602020104020603" pitchFamily="34" charset="0"/>
                <a:cs typeface="Tw Cen MT" panose="020B0602020104020603" pitchFamily="34" charset="0"/>
              </a:rPr>
              <a:t>Primer postopka ocenjevanja uspešnosti</a:t>
            </a:r>
          </a:p>
          <a:p>
            <a:r>
              <a:rPr lang="sl-SI" i="1" dirty="0">
                <a:latin typeface="Tw Cen MT" panose="020B0602020104020603" pitchFamily="34" charset="0"/>
                <a:ea typeface="Tw Cen MT" panose="020B0602020104020603" pitchFamily="34" charset="0"/>
                <a:cs typeface="Tw Cen MT" panose="020B0602020104020603" pitchFamily="34" charset="0"/>
              </a:rPr>
              <a:t>Vir: www.whatishumanresource.com</a:t>
            </a:r>
            <a:endParaRPr lang="sl-SI" sz="1800" i="1" dirty="0">
              <a:latin typeface="Tw Cen MT" panose="020B0602020104020603" pitchFamily="34" charset="0"/>
              <a:ea typeface="Tw Cen MT" panose="020B0602020104020603" pitchFamily="34" charset="0"/>
              <a:cs typeface="Tw Cen MT" panose="020B0602020104020603" pitchFamily="34" charset="0"/>
            </a:endParaRPr>
          </a:p>
        </p:txBody>
      </p:sp>
      <p:pic>
        <p:nvPicPr>
          <p:cNvPr id="7" name="Picture 6"/>
          <p:cNvPicPr>
            <a:picLocks noChangeAspect="1"/>
          </p:cNvPicPr>
          <p:nvPr/>
        </p:nvPicPr>
        <p:blipFill>
          <a:blip r:embed="rId2"/>
          <a:stretch>
            <a:fillRect/>
          </a:stretch>
        </p:blipFill>
        <p:spPr>
          <a:xfrm>
            <a:off x="1851924" y="500426"/>
            <a:ext cx="7242676" cy="4517528"/>
          </a:xfrm>
          <a:prstGeom prst="rect">
            <a:avLst/>
          </a:prstGeom>
        </p:spPr>
      </p:pic>
    </p:spTree>
    <p:extLst>
      <p:ext uri="{BB962C8B-B14F-4D97-AF65-F5344CB8AC3E}">
        <p14:creationId xmlns:p14="http://schemas.microsoft.com/office/powerpoint/2010/main" val="4241851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4</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Poslovna uspešnost</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363438" y="1438835"/>
            <a:ext cx="11647052" cy="4869498"/>
          </a:xfrm>
        </p:spPr>
        <p:txBody>
          <a:bodyPr numCol="2" spcCol="540000" rtlCol="0">
            <a:normAutofit/>
          </a:bodyPr>
          <a:lstStyle/>
          <a:p>
            <a:pPr algn="just">
              <a:lnSpc>
                <a:spcPct val="150000"/>
              </a:lnSpc>
              <a:spcAft>
                <a:spcPts val="600"/>
              </a:spcAft>
            </a:pPr>
            <a:r>
              <a:rPr lang="sl-SI" sz="1800">
                <a:latin typeface="Tw Cen MT" panose="020B0602020104020603" pitchFamily="34" charset="0"/>
                <a:ea typeface="Tw Cen MT" panose="020B0602020104020603" pitchFamily="34" charset="0"/>
                <a:cs typeface="Tw Cen MT" panose="020B0602020104020603" pitchFamily="34" charset="0"/>
              </a:rPr>
              <a:t>Razumeti morate, na kakšen način in zakaj je podjetje sestavljeno iz različnih centrov odgovornosti (npr. profitni centri, stroškovni centri, prihodkovni centri, naložbeni centri) ter na kakšen način se organizacijske enote pogajajo ter določajo cene izdelkov in storitev.</a:t>
            </a:r>
          </a:p>
          <a:p>
            <a:pPr marL="226695" algn="just">
              <a:lnSpc>
                <a:spcPct val="150000"/>
              </a:lnSpc>
              <a:spcAft>
                <a:spcPts val="600"/>
              </a:spcAft>
            </a:pPr>
            <a:r>
              <a:rPr lang="sl-SI" sz="1800">
                <a:latin typeface="Tw Cen MT" panose="020B0602020104020603" pitchFamily="34" charset="0"/>
                <a:ea typeface="Tw Cen MT" panose="020B0602020104020603" pitchFamily="34" charset="0"/>
                <a:cs typeface="Tw Cen MT" panose="020B0602020104020603" pitchFamily="34" charset="0"/>
              </a:rPr>
              <a:t>Učinkovit sistem za ocenjevanje uspešnosti vključuje standardizirane ocenjevalne obrazce, merila uspešnosti, smernice za podajanje povratnih informacij in disciplinske postopke. Ključni koraki za razvoj učinkovitega sistema za ocenjevanje uspešnosti so:</a:t>
            </a:r>
          </a:p>
          <a:p>
            <a:pPr marL="342900" lvl="0" indent="-342900">
              <a:lnSpc>
                <a:spcPct val="150000"/>
              </a:lnSpc>
              <a:spcAft>
                <a:spcPts val="600"/>
              </a:spcAft>
              <a:buFont typeface="Arial" panose="020B0604020202020204" pitchFamily="34" charset="0"/>
              <a:buChar char="•"/>
            </a:pPr>
            <a:r>
              <a:rPr lang="sl-SI" sz="1800">
                <a:latin typeface="Tw Cen MT" panose="020B0602020104020603" pitchFamily="34" charset="0"/>
                <a:ea typeface="Tw Cen MT" panose="020B0602020104020603" pitchFamily="34" charset="0"/>
                <a:cs typeface="Tw Cen MT" panose="020B0602020104020603" pitchFamily="34" charset="0"/>
              </a:rPr>
              <a:t>oblikovanje ocenjevalnega obrazca,</a:t>
            </a:r>
          </a:p>
          <a:p>
            <a:pPr marL="342900" lvl="0" indent="-342900">
              <a:lnSpc>
                <a:spcPct val="150000"/>
              </a:lnSpc>
              <a:spcAft>
                <a:spcPts val="600"/>
              </a:spcAft>
              <a:buFont typeface="Arial" panose="020B0604020202020204" pitchFamily="34" charset="0"/>
              <a:buChar char="•"/>
            </a:pPr>
            <a:r>
              <a:rPr lang="sl-SI" sz="1800">
                <a:latin typeface="Tw Cen MT" panose="020B0602020104020603" pitchFamily="34" charset="0"/>
                <a:ea typeface="Tw Cen MT" panose="020B0602020104020603" pitchFamily="34" charset="0"/>
                <a:cs typeface="Tw Cen MT" panose="020B0602020104020603" pitchFamily="34" charset="0"/>
              </a:rPr>
              <a:t>določitev kriterijev uspešnosti,</a:t>
            </a:r>
          </a:p>
          <a:p>
            <a:pPr marL="342900" lvl="0" indent="-342900">
              <a:lnSpc>
                <a:spcPct val="150000"/>
              </a:lnSpc>
              <a:spcAft>
                <a:spcPts val="600"/>
              </a:spcAft>
              <a:buFont typeface="Arial" panose="020B0604020202020204" pitchFamily="34" charset="0"/>
              <a:buChar char="•"/>
            </a:pPr>
            <a:r>
              <a:rPr lang="sl-SI" sz="1800">
                <a:latin typeface="Tw Cen MT" panose="020B0602020104020603" pitchFamily="34" charset="0"/>
                <a:ea typeface="Tw Cen MT" panose="020B0602020104020603" pitchFamily="34" charset="0"/>
                <a:cs typeface="Tw Cen MT" panose="020B0602020104020603" pitchFamily="34" charset="0"/>
              </a:rPr>
              <a:t>postavitev smernic za podajanje povratnih informacij,</a:t>
            </a:r>
          </a:p>
          <a:p>
            <a:pPr marL="342900" lvl="0" indent="-342900">
              <a:lnSpc>
                <a:spcPct val="150000"/>
              </a:lnSpc>
              <a:spcAft>
                <a:spcPts val="600"/>
              </a:spcAft>
              <a:buFont typeface="Arial" panose="020B0604020202020204" pitchFamily="34" charset="0"/>
              <a:buChar char="•"/>
            </a:pPr>
            <a:r>
              <a:rPr lang="sl-SI" sz="1800">
                <a:latin typeface="Tw Cen MT" panose="020B0602020104020603" pitchFamily="34" charset="0"/>
                <a:ea typeface="Tw Cen MT" panose="020B0602020104020603" pitchFamily="34" charset="0"/>
                <a:cs typeface="Tw Cen MT" panose="020B0602020104020603" pitchFamily="34" charset="0"/>
              </a:rPr>
              <a:t>podajanje uravnoteženih povratnih informacij, </a:t>
            </a:r>
          </a:p>
          <a:p>
            <a:pPr marL="342900" lvl="0" indent="-342900">
              <a:lnSpc>
                <a:spcPct val="150000"/>
              </a:lnSpc>
              <a:spcAft>
                <a:spcPts val="600"/>
              </a:spcAft>
              <a:buFont typeface="Arial" panose="020B0604020202020204" pitchFamily="34" charset="0"/>
              <a:buChar char="•"/>
            </a:pPr>
            <a:r>
              <a:rPr lang="sl-SI" sz="1800">
                <a:latin typeface="Tw Cen MT" panose="020B0602020104020603" pitchFamily="34" charset="0"/>
                <a:ea typeface="Tw Cen MT" panose="020B0602020104020603" pitchFamily="34" charset="0"/>
                <a:cs typeface="Tw Cen MT" panose="020B0602020104020603" pitchFamily="34" charset="0"/>
              </a:rPr>
              <a:t>opis pričakovanj v luči prihodnjih izboljšav.</a:t>
            </a:r>
          </a:p>
          <a:p>
            <a:pPr marL="342900" lvl="0" indent="-342900" algn="just">
              <a:lnSpc>
                <a:spcPct val="107000"/>
              </a:lnSpc>
              <a:spcBef>
                <a:spcPts val="0"/>
              </a:spcBef>
              <a:spcAft>
                <a:spcPts val="0"/>
              </a:spcAft>
              <a:buFont typeface="Wingdings" panose="05000000000000000000" pitchFamily="2" charset="2"/>
              <a:buChar char=""/>
            </a:pPr>
            <a:endParaRPr lang="en-IE" sz="1800" dirty="0">
              <a:effectLst/>
              <a:latin typeface="Tw Cen MT" panose="020B0602020104020603" pitchFamily="34" charset="0"/>
              <a:ea typeface="Calibri" panose="020F0502020204030204" pitchFamily="34" charset="0"/>
              <a:cs typeface="Times New Roman" panose="02020603050405020304" pitchFamily="18"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642486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5</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Merila in ocenjevanje</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10" name="CasellaDiTesto 9">
            <a:extLst>
              <a:ext uri="{FF2B5EF4-FFF2-40B4-BE49-F238E27FC236}">
                <a16:creationId xmlns:a16="http://schemas.microsoft.com/office/drawing/2014/main" id="{145E156D-7FF6-4C11-A45F-8E4169FA355F}"/>
              </a:ext>
            </a:extLst>
          </p:cNvPr>
          <p:cNvSpPr txBox="1"/>
          <p:nvPr/>
        </p:nvSpPr>
        <p:spPr>
          <a:xfrm>
            <a:off x="493159" y="1655694"/>
            <a:ext cx="6968153" cy="1200329"/>
          </a:xfrm>
          <a:prstGeom prst="rect">
            <a:avLst/>
          </a:prstGeom>
          <a:noFill/>
        </p:spPr>
        <p:txBody>
          <a:bodyPr wrap="square">
            <a:spAutoFit/>
          </a:bodyPr>
          <a:lstStyle/>
          <a:p>
            <a:pPr algn="just"/>
            <a:r>
              <a:rPr lang="sl-SI" sz="1800">
                <a:latin typeface="Tw Cen MT" panose="020B0602020104020603" pitchFamily="34" charset="0"/>
                <a:ea typeface="Tw Cen MT" panose="020B0602020104020603" pitchFamily="34" charset="0"/>
                <a:cs typeface="Tw Cen MT" panose="020B0602020104020603" pitchFamily="34" charset="0"/>
              </a:rPr>
              <a:t>Ključni kazalniki uspešnosti so najpomembnejši kazalniki napredka v smeri želenih rezultatov. Omogočajo nam, da se osredotočimo na strateško in operativno izboljševanje, postavimo analitične temelje za sprejemanje odločitev in se posvetimo dejavnikom, ki igrajo najpomembnejšo vlogo.</a:t>
            </a:r>
          </a:p>
        </p:txBody>
      </p:sp>
      <p:pic>
        <p:nvPicPr>
          <p:cNvPr id="13" name="Immagine 12">
            <a:extLst>
              <a:ext uri="{FF2B5EF4-FFF2-40B4-BE49-F238E27FC236}">
                <a16:creationId xmlns:a16="http://schemas.microsoft.com/office/drawing/2014/main" id="{CB8D3D56-2123-4AE4-8BEE-3E7BAF18EE3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3159" y="2856023"/>
            <a:ext cx="6120130" cy="3406775"/>
          </a:xfrm>
          <a:prstGeom prst="rect">
            <a:avLst/>
          </a:prstGeom>
          <a:noFill/>
          <a:ln>
            <a:noFill/>
          </a:ln>
        </p:spPr>
      </p:pic>
      <p:sp>
        <p:nvSpPr>
          <p:cNvPr id="15" name="CasellaDiTesto 14">
            <a:extLst>
              <a:ext uri="{FF2B5EF4-FFF2-40B4-BE49-F238E27FC236}">
                <a16:creationId xmlns:a16="http://schemas.microsoft.com/office/drawing/2014/main" id="{4C1717A3-42B9-45B2-ADD2-F6EB8D559E3E}"/>
              </a:ext>
            </a:extLst>
          </p:cNvPr>
          <p:cNvSpPr txBox="1"/>
          <p:nvPr/>
        </p:nvSpPr>
        <p:spPr>
          <a:xfrm>
            <a:off x="7541232" y="1570285"/>
            <a:ext cx="4650768" cy="4862870"/>
          </a:xfrm>
          <a:prstGeom prst="rect">
            <a:avLst/>
          </a:prstGeom>
          <a:noFill/>
        </p:spPr>
        <p:txBody>
          <a:bodyPr wrap="square">
            <a:spAutoFit/>
          </a:bodyPr>
          <a:lstStyle/>
          <a:p>
            <a:pPr marL="180340">
              <a:lnSpc>
                <a:spcPct val="150000"/>
              </a:lnSpc>
              <a:spcAft>
                <a:spcPts val="600"/>
              </a:spcAft>
            </a:pPr>
            <a:r>
              <a:rPr lang="sl-SI" sz="1800" dirty="0">
                <a:latin typeface="Tw Cen MT" panose="020B0602020104020603" pitchFamily="34" charset="0"/>
                <a:ea typeface="Tw Cen MT" panose="020B0602020104020603" pitchFamily="34" charset="0"/>
                <a:cs typeface="Tw Cen MT" panose="020B0602020104020603" pitchFamily="34" charset="0"/>
              </a:rPr>
              <a:t>Katerih je pet ključnih vidikov pri upravljanju učinkovitosti zaposlenih?</a:t>
            </a:r>
          </a:p>
          <a:p>
            <a:pPr marL="180340">
              <a:lnSpc>
                <a:spcPct val="150000"/>
              </a:lnSpc>
              <a:spcAft>
                <a:spcPts val="600"/>
              </a:spcAft>
            </a:pPr>
            <a:r>
              <a:rPr lang="sl-SI" sz="1800" b="1" dirty="0">
                <a:latin typeface="Tw Cen MT" panose="020B0602020104020603" pitchFamily="34" charset="0"/>
                <a:ea typeface="Tw Cen MT" panose="020B0602020104020603" pitchFamily="34" charset="0"/>
                <a:cs typeface="Tw Cen MT" panose="020B0602020104020603" pitchFamily="34" charset="0"/>
              </a:rPr>
              <a:t>Odgovor: </a:t>
            </a:r>
          </a:p>
          <a:p>
            <a:pPr marL="180340">
              <a:lnSpc>
                <a:spcPct val="150000"/>
              </a:lnSpc>
              <a:spcAft>
                <a:spcPts val="600"/>
              </a:spcAft>
            </a:pPr>
            <a:endParaRPr lang="es-ES" b="1" dirty="0">
              <a:latin typeface="Tw Cen MT" panose="020B0602020104020603" pitchFamily="34" charset="0"/>
              <a:ea typeface="Tw Cen MT" panose="020B0602020104020603" pitchFamily="34" charset="0"/>
              <a:cs typeface="Times New Roman" panose="02020603050405020304" pitchFamily="18" charset="0"/>
            </a:endParaRPr>
          </a:p>
          <a:p>
            <a:pPr marL="342900" lvl="0" indent="-342900">
              <a:lnSpc>
                <a:spcPct val="150000"/>
              </a:lnSpc>
              <a:spcAft>
                <a:spcPts val="600"/>
              </a:spcAft>
              <a:buFont typeface="Arial" panose="020B0604020202020204" pitchFamily="34" charset="0"/>
              <a:buChar char="•"/>
            </a:pPr>
            <a:r>
              <a:rPr lang="sl-SI" dirty="0">
                <a:latin typeface="Tw Cen MT" panose="020B0602020104020603" pitchFamily="34" charset="0"/>
                <a:ea typeface="Tw Cen MT" panose="020B0602020104020603" pitchFamily="34" charset="0"/>
                <a:cs typeface="Tw Cen MT" panose="020B0602020104020603" pitchFamily="34" charset="0"/>
              </a:rPr>
              <a:t>N</a:t>
            </a:r>
            <a:r>
              <a:rPr lang="sl-SI" sz="1800" dirty="0">
                <a:latin typeface="Tw Cen MT" panose="020B0602020104020603" pitchFamily="34" charset="0"/>
                <a:ea typeface="Tw Cen MT" panose="020B0602020104020603" pitchFamily="34" charset="0"/>
                <a:cs typeface="Tw Cen MT" panose="020B0602020104020603" pitchFamily="34" charset="0"/>
              </a:rPr>
              <a:t>ačrtovanje in postavljanje ciljev,</a:t>
            </a:r>
          </a:p>
          <a:p>
            <a:pPr marL="342900" lvl="0" indent="-342900">
              <a:lnSpc>
                <a:spcPct val="150000"/>
              </a:lnSpc>
              <a:spcAft>
                <a:spcPts val="600"/>
              </a:spcAft>
              <a:buFont typeface="Arial" panose="020B0604020202020204" pitchFamily="34" charset="0"/>
              <a:buChar char="•"/>
            </a:pPr>
            <a:r>
              <a:rPr lang="sl-SI" sz="1800" dirty="0">
                <a:latin typeface="Tw Cen MT" panose="020B0602020104020603" pitchFamily="34" charset="0"/>
                <a:ea typeface="Tw Cen MT" panose="020B0602020104020603" pitchFamily="34" charset="0"/>
                <a:cs typeface="Tw Cen MT" panose="020B0602020104020603" pitchFamily="34" charset="0"/>
              </a:rPr>
              <a:t>vodenje in upoštevanje uslužbencev,</a:t>
            </a:r>
          </a:p>
          <a:p>
            <a:pPr marL="342900" lvl="0" indent="-342900">
              <a:lnSpc>
                <a:spcPct val="150000"/>
              </a:lnSpc>
              <a:spcAft>
                <a:spcPts val="600"/>
              </a:spcAft>
              <a:buFont typeface="Arial" panose="020B0604020202020204" pitchFamily="34" charset="0"/>
              <a:buChar char="•"/>
            </a:pPr>
            <a:r>
              <a:rPr lang="sl-SI" sz="1800" dirty="0">
                <a:latin typeface="Tw Cen MT" panose="020B0602020104020603" pitchFamily="34" charset="0"/>
                <a:ea typeface="Tw Cen MT" panose="020B0602020104020603" pitchFamily="34" charset="0"/>
                <a:cs typeface="Tw Cen MT" panose="020B0602020104020603" pitchFamily="34" charset="0"/>
              </a:rPr>
              <a:t>nadzor in povratne informacije,</a:t>
            </a:r>
          </a:p>
          <a:p>
            <a:pPr marL="342900" lvl="0" indent="-342900">
              <a:lnSpc>
                <a:spcPct val="150000"/>
              </a:lnSpc>
              <a:spcAft>
                <a:spcPts val="600"/>
              </a:spcAft>
              <a:buFont typeface="Arial" panose="020B0604020202020204" pitchFamily="34" charset="0"/>
              <a:buChar char="•"/>
            </a:pPr>
            <a:r>
              <a:rPr lang="sl-SI" sz="1800" dirty="0">
                <a:latin typeface="Tw Cen MT" panose="020B0602020104020603" pitchFamily="34" charset="0"/>
                <a:ea typeface="Tw Cen MT" panose="020B0602020104020603" pitchFamily="34" charset="0"/>
                <a:cs typeface="Tw Cen MT" panose="020B0602020104020603" pitchFamily="34" charset="0"/>
              </a:rPr>
              <a:t>razvoj in napredovanje,</a:t>
            </a:r>
          </a:p>
          <a:p>
            <a:pPr marL="342900" lvl="0" indent="-342900">
              <a:lnSpc>
                <a:spcPct val="150000"/>
              </a:lnSpc>
              <a:spcAft>
                <a:spcPts val="600"/>
              </a:spcAft>
              <a:buFont typeface="Arial" panose="020B0604020202020204" pitchFamily="34" charset="0"/>
              <a:buChar char="•"/>
            </a:pPr>
            <a:r>
              <a:rPr lang="sl-SI" sz="1800" dirty="0">
                <a:latin typeface="Tw Cen MT" panose="020B0602020104020603" pitchFamily="34" charset="0"/>
                <a:ea typeface="Tw Cen MT" panose="020B0602020104020603" pitchFamily="34" charset="0"/>
                <a:cs typeface="Tw Cen MT" panose="020B0602020104020603" pitchFamily="34" charset="0"/>
              </a:rPr>
              <a:t>nagrade in plačilo.</a:t>
            </a:r>
          </a:p>
          <a:p>
            <a:pPr marL="180340">
              <a:lnSpc>
                <a:spcPct val="150000"/>
              </a:lnSpc>
              <a:spcAft>
                <a:spcPts val="600"/>
              </a:spcAft>
            </a:pPr>
            <a:endParaRPr lang="it-IT" sz="1800" kern="1200" dirty="0">
              <a:effectLst/>
              <a:latin typeface="Tw Cen MT" panose="020B0602020104020603" pitchFamily="34" charset="0"/>
              <a:ea typeface="Tw Cen MT" panose="020B0602020104020603" pitchFamily="34" charset="0"/>
              <a:cs typeface="Times New Roman" panose="02020603050405020304" pitchFamily="18" charset="0"/>
            </a:endParaRPr>
          </a:p>
        </p:txBody>
      </p:sp>
    </p:spTree>
    <p:extLst>
      <p:ext uri="{BB962C8B-B14F-4D97-AF65-F5344CB8AC3E}">
        <p14:creationId xmlns:p14="http://schemas.microsoft.com/office/powerpoint/2010/main" val="3515590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82194"/>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6</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Poslovni izkazi</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1283226" cy="4774912"/>
          </a:xfrm>
        </p:spPr>
        <p:txBody>
          <a:bodyPr numCol="2" spcCol="540000" rtlCol="0">
            <a:normAutofit/>
          </a:bodyPr>
          <a:lstStyle/>
          <a:p>
            <a:pPr marL="180340" algn="just">
              <a:lnSpc>
                <a:spcPct val="150000"/>
              </a:lnSpc>
              <a:spcAft>
                <a:spcPts val="600"/>
              </a:spcAft>
            </a:pPr>
            <a:r>
              <a:rPr lang="sl-SI" sz="1800" dirty="0">
                <a:latin typeface="Tw Cen MT" panose="020B0602020104020603" pitchFamily="34" charset="0"/>
                <a:ea typeface="Tw Cen MT" panose="020B0602020104020603" pitchFamily="34" charset="0"/>
                <a:cs typeface="Tw Cen MT" panose="020B0602020104020603" pitchFamily="34" charset="0"/>
              </a:rPr>
              <a:t>Upravljanje poslovne učinkovitosti je način nadzorovanja postopkov, ki jih določeno podjetje uporablja pri uresničevanju svojih ciljev, pridobljeni podatki pa se nato uporabijo za iskanje izboljšav. Nadzorovanje poslovnih postopkov z namenom razvoja učinkovitejših metod za doseganje ciljev je sestavni del poslovanja že od samega začetka poslovnih dejavnosti.</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11" name="CasellaDiTesto 10">
            <a:extLst>
              <a:ext uri="{FF2B5EF4-FFF2-40B4-BE49-F238E27FC236}">
                <a16:creationId xmlns:a16="http://schemas.microsoft.com/office/drawing/2014/main" id="{56611D7E-20C8-49DA-80CD-8D3C06A532B0}"/>
              </a:ext>
            </a:extLst>
          </p:cNvPr>
          <p:cNvSpPr txBox="1"/>
          <p:nvPr/>
        </p:nvSpPr>
        <p:spPr>
          <a:xfrm>
            <a:off x="4982966" y="4261125"/>
            <a:ext cx="7039189" cy="1899302"/>
          </a:xfrm>
          <a:prstGeom prst="rect">
            <a:avLst/>
          </a:prstGeom>
          <a:noFill/>
        </p:spPr>
        <p:txBody>
          <a:bodyPr wrap="square">
            <a:spAutoFit/>
          </a:bodyPr>
          <a:lstStyle/>
          <a:p>
            <a:pPr marL="180340">
              <a:lnSpc>
                <a:spcPct val="150000"/>
              </a:lnSpc>
              <a:spcAft>
                <a:spcPts val="600"/>
              </a:spcAft>
            </a:pPr>
            <a:r>
              <a:rPr lang="sl-SI" sz="1600" dirty="0">
                <a:latin typeface="Tw Cen MT" panose="020B0602020104020603" pitchFamily="34" charset="0"/>
                <a:ea typeface="Tw Cen MT" panose="020B0602020104020603" pitchFamily="34" charset="0"/>
                <a:cs typeface="Tw Cen MT" panose="020B0602020104020603" pitchFamily="34" charset="0"/>
              </a:rPr>
              <a:t>Koncepti in tehnike poslovnega računovodstva vključujejo nekaj standardnih podatkov: prodaja, stroški, dobiček, razpoložljiva denarna sredstva, terjatve do kupcev in obveznosti do dobaviteljev, sredstva, obveznosti, zaloge in nekatere statistične analize. Poleg tega vključujejo še dejavnike, značilne za določen posel ali industrijo.</a:t>
            </a:r>
          </a:p>
        </p:txBody>
      </p:sp>
      <p:pic>
        <p:nvPicPr>
          <p:cNvPr id="1026" name="Picture 2" descr="Management accounts for membership charities | White Fuse">
            <a:extLst>
              <a:ext uri="{FF2B5EF4-FFF2-40B4-BE49-F238E27FC236}">
                <a16:creationId xmlns:a16="http://schemas.microsoft.com/office/drawing/2014/main" id="{8E91DBA7-40AB-4505-A0DB-A6FEB7427B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8600" y="304219"/>
            <a:ext cx="4936732" cy="3702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108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7</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Povzetek</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algn="just">
              <a:spcBef>
                <a:spcPts val="0"/>
              </a:spcBef>
              <a:spcAft>
                <a:spcPts val="0"/>
              </a:spcAft>
            </a:pPr>
            <a:endParaRPr lang="en-GB" sz="18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marL="0" indent="0" algn="just">
              <a:spcBef>
                <a:spcPts val="0"/>
              </a:spcBef>
              <a:spcAft>
                <a:spcPts val="0"/>
              </a:spcAft>
              <a:buNone/>
            </a:pPr>
            <a:endParaRPr lang="en-GB" sz="1800" dirty="0">
              <a:effectLst/>
              <a:latin typeface="Tw Cen MT" panose="020B0602020104020603"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sl-SI" sz="1800">
                <a:latin typeface="Tw Cen MT" panose="020B0602020104020603" pitchFamily="34" charset="0"/>
                <a:ea typeface="Tw Cen MT" panose="020B0602020104020603" pitchFamily="34" charset="0"/>
                <a:cs typeface="Tw Cen MT" panose="020B0602020104020603" pitchFamily="34" charset="0"/>
              </a:rPr>
              <a:t>Ocena poslovne uspešnosti, s katero delodajalci ocenijo delo svojih uslužbencev, je ključnega pomena za razvoj močne delovne ekipe. Kljub temu pa se dogaja, da denimo zdravniki in poslovodje ocenjevanje delovne uspešnosti potisnejo na stran, največkrat zaradi časovne zamudnosti in zadreg pri ocenjevanju svojih tesnih sodelavcev. Zavedajte pa se, da prednosti ocenjevanja učinkovitosti pri delu pretehtajo nad tovrstnimi izzivi. Ocenjevanje delovne učinkovitosti, ki je opravljeno v sklopu ocene celotnega sistema in vključuje standardne ocenjevalne obrazce in merila ter poteka v skladu s smernicami za podajanje povratnih informacij in izrekanje disciplinskih ukrepov, lahko okrepi zavedanje o sprejemljivih kriterijih uspešnosti, spodbuja prepoznavnost osebja in učinkovito sporazumevanje ter motivira posameznike, da dajo vse od sebe za dobro njih samih in celotnega podjetja.</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74780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8</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Zakonodajna vprašanja</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lvl="1" algn="just">
              <a:spcBef>
                <a:spcPts val="0"/>
              </a:spcBef>
              <a:spcAft>
                <a:spcPts val="0"/>
              </a:spcAft>
              <a:buFont typeface="Arial" panose="020B0604020202020204" pitchFamily="34" charset="0"/>
              <a:buChar char="•"/>
            </a:pPr>
            <a:endParaRPr lang="en-GB" dirty="0">
              <a:latin typeface="Tw Cen MT" panose="020B0602020104020603" pitchFamily="34" charset="0"/>
              <a:ea typeface="Tw Cen MT" panose="020B0602020104020603" pitchFamily="34" charset="0"/>
              <a:cs typeface="Times New Roman" panose="02020603050405020304" pitchFamily="18" charset="0"/>
            </a:endParaRPr>
          </a:p>
          <a:p>
            <a:pPr marL="0" indent="0" algn="just" rtl="0">
              <a:spcBef>
                <a:spcPts val="0"/>
              </a:spcBef>
              <a:spcAft>
                <a:spcPts val="0"/>
              </a:spcAft>
              <a:buNone/>
            </a:pPr>
            <a:r>
              <a:rPr lang="sl-SI" sz="1800" dirty="0">
                <a:solidFill>
                  <a:schemeClr val="tx1"/>
                </a:solidFill>
                <a:latin typeface="Tw Cen MT" panose="020B0602020104020603" pitchFamily="34" charset="0"/>
              </a:rPr>
              <a:t>Ne pozabite na vprašanja, kot so:</a:t>
            </a:r>
          </a:p>
          <a:p>
            <a:pPr marL="0" indent="0" algn="just" rtl="0">
              <a:spcBef>
                <a:spcPts val="0"/>
              </a:spcBef>
              <a:spcAft>
                <a:spcPts val="0"/>
              </a:spcAft>
              <a:buNone/>
            </a:pPr>
            <a:endParaRPr lang="es-ES" sz="1800" dirty="0">
              <a:solidFill>
                <a:schemeClr val="tx1"/>
              </a:solidFill>
              <a:latin typeface="Tw Cen MT" panose="020B0602020104020603" pitchFamily="34" charset="0"/>
            </a:endParaRPr>
          </a:p>
          <a:p>
            <a:pPr algn="just">
              <a:lnSpc>
                <a:spcPct val="150000"/>
              </a:lnSpc>
              <a:spcBef>
                <a:spcPts val="0"/>
              </a:spcBef>
              <a:spcAft>
                <a:spcPts val="0"/>
              </a:spcAft>
              <a:buFont typeface="Wingdings" panose="05000000000000000000" pitchFamily="2" charset="2"/>
              <a:buChar char="§"/>
            </a:pPr>
            <a:r>
              <a:rPr lang="sl-SI" sz="1800" dirty="0">
                <a:solidFill>
                  <a:schemeClr val="tx1"/>
                </a:solidFill>
                <a:latin typeface="Tw Cen MT" panose="020B0602020104020603" pitchFamily="34" charset="0"/>
              </a:rPr>
              <a:t> zaposlitev, pri kateri lahko delodajalec kadar koli samovoljno prekine delovno razmerje (t. i. at-will zaposlitev),</a:t>
            </a:r>
          </a:p>
          <a:p>
            <a:pPr algn="just">
              <a:lnSpc>
                <a:spcPct val="150000"/>
              </a:lnSpc>
              <a:spcBef>
                <a:spcPts val="0"/>
              </a:spcBef>
              <a:spcAft>
                <a:spcPts val="0"/>
              </a:spcAft>
              <a:buFont typeface="Wingdings" panose="05000000000000000000" pitchFamily="2" charset="2"/>
              <a:buChar char="§"/>
            </a:pPr>
            <a:r>
              <a:rPr lang="sl-SI" sz="1800" dirty="0">
                <a:solidFill>
                  <a:schemeClr val="tx1"/>
                </a:solidFill>
                <a:latin typeface="Tw Cen MT" panose="020B0602020104020603" pitchFamily="34" charset="0"/>
              </a:rPr>
              <a:t> malomarnost,</a:t>
            </a:r>
          </a:p>
          <a:p>
            <a:pPr algn="just">
              <a:lnSpc>
                <a:spcPct val="150000"/>
              </a:lnSpc>
              <a:spcBef>
                <a:spcPts val="0"/>
              </a:spcBef>
              <a:spcAft>
                <a:spcPts val="0"/>
              </a:spcAft>
              <a:buFont typeface="Wingdings" panose="05000000000000000000" pitchFamily="2" charset="2"/>
              <a:buChar char="§"/>
            </a:pPr>
            <a:r>
              <a:rPr lang="sl-SI" sz="1800" dirty="0">
                <a:solidFill>
                  <a:schemeClr val="tx1"/>
                </a:solidFill>
                <a:latin typeface="Tw Cen MT" panose="020B0602020104020603" pitchFamily="34" charset="0"/>
              </a:rPr>
              <a:t> klevetanje,</a:t>
            </a:r>
          </a:p>
          <a:p>
            <a:pPr algn="just">
              <a:lnSpc>
                <a:spcPct val="150000"/>
              </a:lnSpc>
              <a:spcBef>
                <a:spcPts val="0"/>
              </a:spcBef>
              <a:spcAft>
                <a:spcPts val="0"/>
              </a:spcAft>
              <a:buFont typeface="Wingdings" panose="05000000000000000000" pitchFamily="2" charset="2"/>
              <a:buChar char="§"/>
            </a:pPr>
            <a:r>
              <a:rPr lang="sl-SI" sz="1800" dirty="0">
                <a:solidFill>
                  <a:schemeClr val="tx1"/>
                </a:solidFill>
                <a:latin typeface="Tw Cen MT" panose="020B0602020104020603" pitchFamily="34" charset="0"/>
              </a:rPr>
              <a:t> prevara z lažnimi navedbami,</a:t>
            </a:r>
          </a:p>
          <a:p>
            <a:pPr algn="just">
              <a:lnSpc>
                <a:spcPct val="150000"/>
              </a:lnSpc>
              <a:spcBef>
                <a:spcPts val="0"/>
              </a:spcBef>
              <a:spcAft>
                <a:spcPts val="0"/>
              </a:spcAft>
              <a:buFont typeface="Wingdings" panose="05000000000000000000" pitchFamily="2" charset="2"/>
              <a:buChar char="§"/>
            </a:pPr>
            <a:r>
              <a:rPr lang="sl-SI" sz="1800" dirty="0">
                <a:solidFill>
                  <a:schemeClr val="tx1"/>
                </a:solidFill>
                <a:latin typeface="Tw Cen MT" panose="020B0602020104020603" pitchFamily="34" charset="0"/>
              </a:rPr>
              <a:t> škodljive posledice/nenamerna diskriminacija,</a:t>
            </a:r>
          </a:p>
          <a:p>
            <a:pPr algn="just">
              <a:lnSpc>
                <a:spcPct val="150000"/>
              </a:lnSpc>
              <a:spcBef>
                <a:spcPts val="0"/>
              </a:spcBef>
              <a:spcAft>
                <a:spcPts val="0"/>
              </a:spcAft>
              <a:buFont typeface="Wingdings" panose="05000000000000000000" pitchFamily="2" charset="2"/>
              <a:buChar char="§"/>
            </a:pPr>
            <a:r>
              <a:rPr lang="sl-SI" sz="1800">
                <a:latin typeface="Tw Cen MT" panose="020B0602020104020603" pitchFamily="34" charset="-18"/>
              </a:rPr>
              <a:t> nezakonita </a:t>
            </a:r>
            <a:r>
              <a:rPr lang="sl-SI" sz="1800" dirty="0">
                <a:latin typeface="Tw Cen MT" panose="020B0602020104020603" pitchFamily="34" charset="-18"/>
              </a:rPr>
              <a:t>diskriminacija.</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557673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628FE7D-043F-42AF-B4AB-DB9AFF936B28}"/>
              </a:ext>
            </a:extLst>
          </p:cNvPr>
          <p:cNvSpPr>
            <a:spLocks noGrp="1"/>
          </p:cNvSpPr>
          <p:nvPr>
            <p:ph type="title"/>
          </p:nvPr>
        </p:nvSpPr>
        <p:spPr>
          <a:xfrm>
            <a:off x="1097279" y="4892956"/>
            <a:ext cx="10113645" cy="743682"/>
          </a:xfrm>
        </p:spPr>
        <p:txBody>
          <a:bodyPr rtlCol="0"/>
          <a:lstStyle/>
          <a:p>
            <a:pPr rtl="0"/>
            <a:r>
              <a:rPr lang="sl-SI"/>
              <a:t>Vso srečo!</a:t>
            </a:r>
            <a:endParaRPr lang="sl-SI" dirty="0"/>
          </a:p>
        </p:txBody>
      </p:sp>
      <p:pic>
        <p:nvPicPr>
          <p:cNvPr id="16" name="Marcador de posición de imagen 15">
            <a:extLst>
              <a:ext uri="{FF2B5EF4-FFF2-40B4-BE49-F238E27FC236}">
                <a16:creationId xmlns:a16="http://schemas.microsoft.com/office/drawing/2014/main" id="{B29A3BE7-D437-4609-8BD3-AEF30ABE77B5}"/>
              </a:ext>
            </a:extLst>
          </p:cNvPr>
          <p:cNvPicPr>
            <a:picLocks noGrp="1" noChangeAspect="1"/>
          </p:cNvPicPr>
          <p:nvPr>
            <p:ph type="pic" idx="1"/>
          </p:nvPr>
        </p:nvPicPr>
        <p:blipFill>
          <a:blip r:embed="rId3"/>
          <a:srcRect t="16197" b="16197"/>
          <a:stretch>
            <a:fillRect/>
          </a:stretch>
        </p:blipFill>
        <p:spPr/>
      </p:pic>
    </p:spTree>
    <p:extLst>
      <p:ext uri="{BB962C8B-B14F-4D97-AF65-F5344CB8AC3E}">
        <p14:creationId xmlns:p14="http://schemas.microsoft.com/office/powerpoint/2010/main" val="1409899035"/>
      </p:ext>
    </p:extLst>
  </p:cSld>
  <p:clrMapOvr>
    <a:masterClrMapping/>
  </p:clrMapOvr>
</p:sld>
</file>

<file path=ppt/theme/theme1.xml><?xml version="1.0" encoding="utf-8"?>
<a:theme xmlns:a="http://schemas.openxmlformats.org/drawingml/2006/main" name="RetrospectVTI">
  <a:themeElements>
    <a:clrScheme name="Personalizado 2">
      <a:dk1>
        <a:srgbClr val="000000"/>
      </a:dk1>
      <a:lt1>
        <a:srgbClr val="FFFFFF"/>
      </a:lt1>
      <a:dk2>
        <a:srgbClr val="322441"/>
      </a:dk2>
      <a:lt2>
        <a:srgbClr val="E8E8E2"/>
      </a:lt2>
      <a:accent1>
        <a:srgbClr val="7F7F7F"/>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2571023_TF11534312.potx" id="{2291DC7D-CF71-47B7-9007-7770FC51FEB1}" vid="{FCED88B2-71A7-444D-B83F-FD7C823473E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C65060F-1094-41F3-95E3-03DA10677CAD}">
  <ds:schemaRefs>
    <ds:schemaRef ds:uri="http://schemas.microsoft.com/sharepoint/v3/contenttype/forms"/>
  </ds:schemaRefs>
</ds:datastoreItem>
</file>

<file path=customXml/itemProps2.xml><?xml version="1.0" encoding="utf-8"?>
<ds:datastoreItem xmlns:ds="http://schemas.openxmlformats.org/officeDocument/2006/customXml" ds:itemID="{318F16D9-EB65-4F11-9CD9-58377B437CF8}">
  <ds:schemaRefs>
    <ds:schemaRef ds:uri="71af3243-3dd4-4a8d-8c0d-dd76da1f02a5"/>
    <ds:schemaRef ds:uri="http://purl.org/dc/dcmitype/"/>
    <ds:schemaRef ds:uri="16c05727-aa75-4e4a-9b5f-8a80a1165891"/>
    <ds:schemaRef ds:uri="http://purl.org/dc/elements/1.1/"/>
    <ds:schemaRef ds:uri="http://schemas.microsoft.com/office/infopath/2007/PartnerControls"/>
    <ds:schemaRef ds:uri="http://www.w3.org/XML/1998/namespace"/>
    <ds:schemaRef ds:uri="http://purl.org/dc/terms/"/>
    <ds:schemaRef ds:uri="http://schemas.openxmlformats.org/package/2006/metadata/core-properties"/>
    <ds:schemaRef ds:uri="http://schemas.microsoft.com/office/2006/metadata/properties"/>
    <ds:schemaRef ds:uri="http://schemas.microsoft.com/office/2006/documentManagement/types"/>
  </ds:schemaRefs>
</ds:datastoreItem>
</file>

<file path=customXml/itemProps3.xml><?xml version="1.0" encoding="utf-8"?>
<ds:datastoreItem xmlns:ds="http://schemas.openxmlformats.org/officeDocument/2006/customXml" ds:itemID="{1A09386F-CDB5-4CE9-AE70-AE4E53A63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542</Words>
  <Application>Microsoft Office PowerPoint</Application>
  <PresentationFormat>Širokozaslonsko</PresentationFormat>
  <Paragraphs>64</Paragraphs>
  <Slides>9</Slides>
  <Notes>8</Notes>
  <HiddenSlides>0</HiddenSlides>
  <MMClips>0</MMClips>
  <ScaleCrop>false</ScaleCrop>
  <HeadingPairs>
    <vt:vector size="6" baseType="variant">
      <vt:variant>
        <vt:lpstr>Uporabljene pisave</vt:lpstr>
      </vt:variant>
      <vt:variant>
        <vt:i4>5</vt:i4>
      </vt:variant>
      <vt:variant>
        <vt:lpstr>Tema</vt:lpstr>
      </vt:variant>
      <vt:variant>
        <vt:i4>1</vt:i4>
      </vt:variant>
      <vt:variant>
        <vt:lpstr>Naslovi diapozitivov</vt:lpstr>
      </vt:variant>
      <vt:variant>
        <vt:i4>9</vt:i4>
      </vt:variant>
    </vt:vector>
  </HeadingPairs>
  <TitlesOfParts>
    <vt:vector size="15" baseType="lpstr">
      <vt:lpstr>Arial</vt:lpstr>
      <vt:lpstr>Calibri</vt:lpstr>
      <vt:lpstr>Calibri Light</vt:lpstr>
      <vt:lpstr>Tw Cen MT</vt:lpstr>
      <vt:lpstr>Wingdings</vt:lpstr>
      <vt:lpstr>RetrospectVTI</vt:lpstr>
      <vt:lpstr>PowerPointova predstavitev</vt:lpstr>
      <vt:lpstr>Modul 10 - USPEŠNOST MOJEGA PODJETJA</vt:lpstr>
      <vt:lpstr>PowerPointova predstavitev</vt:lpstr>
      <vt:lpstr>Poslovna uspešnost</vt:lpstr>
      <vt:lpstr>Merila in ocenjevanje</vt:lpstr>
      <vt:lpstr>Poslovni izkazi</vt:lpstr>
      <vt:lpstr>Povzetek</vt:lpstr>
      <vt:lpstr>Zakonodajna vprašanja</vt:lpstr>
      <vt:lpstr>Vso srečo!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2020-05-13T07:31:58Z</dcterms:created>
  <dcterms:modified xsi:type="dcterms:W3CDTF">2021-11-09T06:58:57Z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