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autoCompressPictures="0">
  <p:sldMasterIdLst>
    <p:sldMasterId id="2147483725" r:id="rId4"/>
  </p:sldMasterIdLst>
  <p:notesMasterIdLst>
    <p:notesMasterId r:id="rId15"/>
  </p:notesMasterIdLst>
  <p:handoutMasterIdLst>
    <p:handoutMasterId r:id="rId16"/>
  </p:handoutMasterIdLst>
  <p:sldIdLst>
    <p:sldId id="256" r:id="rId5"/>
    <p:sldId id="257" r:id="rId6"/>
    <p:sldId id="307" r:id="rId7"/>
    <p:sldId id="313" r:id="rId8"/>
    <p:sldId id="314" r:id="rId9"/>
    <p:sldId id="315" r:id="rId10"/>
    <p:sldId id="316" r:id="rId11"/>
    <p:sldId id="321" r:id="rId12"/>
    <p:sldId id="320" r:id="rId13"/>
    <p:sldId id="292" r:id="rId14"/>
  </p:sldIdLst>
  <p:sldSz cx="12192000" cy="6858000"/>
  <p:notesSz cx="6858000" cy="9144000"/>
  <p:defaultTextStyle>
    <a:defPPr rtl="0">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predeterminada" id="{AE50564F-E098-4FAB-A1D5-61B885E684A6}">
          <p14:sldIdLst>
            <p14:sldId id="256"/>
            <p14:sldId id="257"/>
            <p14:sldId id="307"/>
            <p14:sldId id="313"/>
            <p14:sldId id="314"/>
            <p14:sldId id="315"/>
            <p14:sldId id="316"/>
            <p14:sldId id="321"/>
            <p14:sldId id="320"/>
            <p14:sldId id="292"/>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5" name="Avtor" initials="A" lastIdx="0" clrIdx="4"/>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62626"/>
    <a:srgbClr val="FF3399"/>
    <a:srgbClr val="30425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0" autoAdjust="0"/>
    <p:restoredTop sz="94291" autoAdjust="0"/>
  </p:normalViewPr>
  <p:slideViewPr>
    <p:cSldViewPr snapToGrid="0" showGuides="1">
      <p:cViewPr varScale="1">
        <p:scale>
          <a:sx n="108" d="100"/>
          <a:sy n="108" d="100"/>
        </p:scale>
        <p:origin x="654" y="102"/>
      </p:cViewPr>
      <p:guideLst>
        <p:guide orient="horz" pos="2160"/>
        <p:guide pos="3840"/>
      </p:guideLst>
    </p:cSldViewPr>
  </p:slideViewPr>
  <p:outlineViewPr>
    <p:cViewPr>
      <p:scale>
        <a:sx n="33" d="100"/>
        <a:sy n="33" d="100"/>
      </p:scale>
      <p:origin x="0" y="-288"/>
    </p:cViewPr>
  </p:outlineViewPr>
  <p:notesTextViewPr>
    <p:cViewPr>
      <p:scale>
        <a:sx n="3" d="2"/>
        <a:sy n="3" d="2"/>
      </p:scale>
      <p:origin x="0" y="0"/>
    </p:cViewPr>
  </p:notesTextViewPr>
  <p:sorterViewPr>
    <p:cViewPr>
      <p:scale>
        <a:sx n="100" d="100"/>
        <a:sy n="100" d="100"/>
      </p:scale>
      <p:origin x="0" y="0"/>
    </p:cViewPr>
  </p:sorterViewPr>
  <p:notesViewPr>
    <p:cSldViewPr snapToGrid="0" showGuides="1">
      <p:cViewPr varScale="1">
        <p:scale>
          <a:sx n="55" d="100"/>
          <a:sy n="55" d="100"/>
        </p:scale>
        <p:origin x="2022"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diagrams/_rels/data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4503D04-C97E-4622-AE07-D0307CB3B4CA}" type="doc">
      <dgm:prSet loTypeId="urn:microsoft.com/office/officeart/2018/2/layout/IconVerticalSolidList#1" loCatId="icon" qsTypeId="urn:microsoft.com/office/officeart/2005/8/quickstyle/simple1" qsCatId="simple" csTypeId="urn:microsoft.com/office/officeart/2005/8/colors/accent5_2" csCatId="accent5" phldr="1"/>
      <dgm:spPr/>
      <dgm:t>
        <a:bodyPr rtlCol="0"/>
        <a:lstStyle/>
        <a:p>
          <a:pPr rtl="0"/>
          <a:endParaRPr lang="en-US"/>
        </a:p>
      </dgm:t>
    </dgm:pt>
    <dgm:pt modelId="{AAC263CB-8256-4B03-92FE-1622698FB3E9}">
      <dgm:prSet custT="1"/>
      <dgm:spPr/>
      <dgm:t>
        <a:bodyPr rtlCol="0"/>
        <a:lstStyle/>
        <a:p>
          <a:pPr>
            <a:lnSpc>
              <a:spcPct val="100000"/>
            </a:lnSpc>
          </a:pPr>
          <a:r>
            <a:rPr lang="sl-SI" sz="1800" b="1"/>
            <a:t>Preden začnete</a:t>
          </a:r>
        </a:p>
      </dgm:t>
    </dgm:pt>
    <dgm:pt modelId="{0BEED663-FC38-4EAD-940F-4C475D2C87DB}" type="parTrans" cxnId="{C5E94186-9CB6-4C42-92B3-C546CC53A7B9}">
      <dgm:prSet/>
      <dgm:spPr/>
      <dgm:t>
        <a:bodyPr rtlCol="0"/>
        <a:lstStyle/>
        <a:p>
          <a:pPr rtl="0"/>
          <a:endParaRPr lang="es-ES" sz="2400" noProof="0" dirty="0"/>
        </a:p>
      </dgm:t>
    </dgm:pt>
    <dgm:pt modelId="{808B76D0-8EC7-469A-93AC-7A6017188A9D}" type="sibTrans" cxnId="{C5E94186-9CB6-4C42-92B3-C546CC53A7B9}">
      <dgm:prSet/>
      <dgm:spPr/>
      <dgm:t>
        <a:bodyPr rtlCol="0"/>
        <a:lstStyle/>
        <a:p>
          <a:pPr rtl="0"/>
          <a:endParaRPr lang="es-ES" sz="2400" noProof="0" dirty="0"/>
        </a:p>
      </dgm:t>
    </dgm:pt>
    <dgm:pt modelId="{4E8D2E69-0173-4BD3-B96A-7A9C5DD12B47}">
      <dgm:prSet custT="1"/>
      <dgm:spPr/>
      <dgm:t>
        <a:bodyPr rtlCol="0"/>
        <a:lstStyle/>
        <a:p>
          <a:pPr>
            <a:lnSpc>
              <a:spcPct val="100000"/>
            </a:lnSpc>
          </a:pPr>
          <a:r>
            <a:rPr lang="sl-SI" sz="1800" b="1" dirty="0"/>
            <a:t>Ustanavljanje podjetja</a:t>
          </a:r>
        </a:p>
      </dgm:t>
    </dgm:pt>
    <dgm:pt modelId="{B954BF22-E3B3-4A1C-802E-590228BE2D9C}" type="parTrans" cxnId="{0F866C41-EB5F-47BD-A2CD-A58671F15B67}">
      <dgm:prSet/>
      <dgm:spPr/>
      <dgm:t>
        <a:bodyPr rtlCol="0"/>
        <a:lstStyle/>
        <a:p>
          <a:pPr rtl="0"/>
          <a:endParaRPr lang="es-ES" sz="2400" noProof="0" dirty="0"/>
        </a:p>
      </dgm:t>
    </dgm:pt>
    <dgm:pt modelId="{FEF1E80E-8A9E-4B0A-817C-2A4CFDCF3FB2}" type="sibTrans" cxnId="{0F866C41-EB5F-47BD-A2CD-A58671F15B67}">
      <dgm:prSet/>
      <dgm:spPr/>
      <dgm:t>
        <a:bodyPr rtlCol="0"/>
        <a:lstStyle/>
        <a:p>
          <a:pPr rtl="0"/>
          <a:endParaRPr lang="es-ES" sz="2400" noProof="0" dirty="0"/>
        </a:p>
      </dgm:t>
    </dgm:pt>
    <dgm:pt modelId="{93A6A030-ABAB-4EFA-B539-0FDB3E07C1EF}">
      <dgm:prSet custT="1"/>
      <dgm:spPr/>
      <dgm:t>
        <a:bodyPr rtlCol="0"/>
        <a:lstStyle/>
        <a:p>
          <a:pPr>
            <a:lnSpc>
              <a:spcPct val="100000"/>
            </a:lnSpc>
          </a:pPr>
          <a:r>
            <a:rPr lang="sl-SI" sz="1800" b="1"/>
            <a:t>Poslovni načrt</a:t>
          </a:r>
        </a:p>
      </dgm:t>
    </dgm:pt>
    <dgm:pt modelId="{3D674B97-6DC6-4A12-85BA-0976D3064237}" type="parTrans" cxnId="{4B40C8DC-6B57-4F5B-8440-7241C649700B}">
      <dgm:prSet/>
      <dgm:spPr/>
      <dgm:t>
        <a:bodyPr rtlCol="0"/>
        <a:lstStyle/>
        <a:p>
          <a:pPr rtl="0"/>
          <a:endParaRPr lang="es-ES" sz="2400" noProof="0" dirty="0"/>
        </a:p>
      </dgm:t>
    </dgm:pt>
    <dgm:pt modelId="{BFE0749E-E343-4A6F-BD09-2810EE6B4BD7}" type="sibTrans" cxnId="{4B40C8DC-6B57-4F5B-8440-7241C649700B}">
      <dgm:prSet/>
      <dgm:spPr/>
      <dgm:t>
        <a:bodyPr rtlCol="0"/>
        <a:lstStyle/>
        <a:p>
          <a:pPr rtl="0"/>
          <a:endParaRPr lang="es-ES" sz="2400" noProof="0" dirty="0"/>
        </a:p>
      </dgm:t>
    </dgm:pt>
    <dgm:pt modelId="{39166502-40B2-441C-8391-3FB2E3F462D9}" type="pres">
      <dgm:prSet presAssocID="{D4503D04-C97E-4622-AE07-D0307CB3B4CA}" presName="root" presStyleCnt="0">
        <dgm:presLayoutVars>
          <dgm:dir/>
          <dgm:resizeHandles val="exact"/>
        </dgm:presLayoutVars>
      </dgm:prSet>
      <dgm:spPr/>
    </dgm:pt>
    <dgm:pt modelId="{2FE2D3FA-309E-4C49-82F5-739475F937A2}" type="pres">
      <dgm:prSet presAssocID="{AAC263CB-8256-4B03-92FE-1622698FB3E9}" presName="compNode" presStyleCnt="0"/>
      <dgm:spPr/>
    </dgm:pt>
    <dgm:pt modelId="{A913A8AD-8B01-4110-A29F-10CC5F7A2D5A}" type="pres">
      <dgm:prSet presAssocID="{AAC263CB-8256-4B03-92FE-1622698FB3E9}" presName="bgRect" presStyleLbl="bgShp" presStyleIdx="0" presStyleCnt="3"/>
      <dgm:spPr/>
    </dgm:pt>
    <dgm:pt modelId="{25B2245B-A34B-48ED-A134-55D6D3C49DD6}" type="pres">
      <dgm:prSet presAssocID="{AAC263CB-8256-4B03-92FE-1622698FB3E9}" presName="iconRect" presStyleLbl="node1" presStyleIdx="0" presStyleCnt="3"/>
      <dgm:spPr>
        <a:blipFill>
          <a:blip xmlns:r="http://schemas.openxmlformats.org/officeDocument/2006/relationships" r:embed="rId1" cstate="email">
            <a:extLst>
              <a:ext uri="{28A0092B-C50C-407E-A947-70E740481C1C}">
                <a14:useLocalDpi xmlns:a14="http://schemas.microsoft.com/office/drawing/2010/main"/>
              </a:ext>
              <a:ext uri="{96DAC541-7B7A-43D3-8B79-37D633B846F1}">
                <asvg:svgBlip xmlns:asvg="http://schemas.microsoft.com/office/drawing/2016/SVG/main" r:embed="rId2"/>
              </a:ext>
            </a:extLst>
          </a:blip>
          <a:srcRect/>
          <a:stretch>
            <a:fillRect/>
          </a:stretch>
        </a:blipFill>
      </dgm:spPr>
    </dgm:pt>
    <dgm:pt modelId="{A4182B5C-E0A1-40BE-97BB-895E1E017E1E}" type="pres">
      <dgm:prSet presAssocID="{AAC263CB-8256-4B03-92FE-1622698FB3E9}" presName="spaceRect" presStyleCnt="0"/>
      <dgm:spPr/>
    </dgm:pt>
    <dgm:pt modelId="{7AD3242E-FC26-455F-B6ED-8FC692CBD89E}" type="pres">
      <dgm:prSet presAssocID="{AAC263CB-8256-4B03-92FE-1622698FB3E9}" presName="parTx" presStyleLbl="revTx" presStyleIdx="0" presStyleCnt="3">
        <dgm:presLayoutVars>
          <dgm:chMax val="0"/>
          <dgm:chPref val="0"/>
        </dgm:presLayoutVars>
      </dgm:prSet>
      <dgm:spPr/>
    </dgm:pt>
    <dgm:pt modelId="{594CB585-2BEC-4328-A7FA-33C488D58783}" type="pres">
      <dgm:prSet presAssocID="{808B76D0-8EC7-469A-93AC-7A6017188A9D}" presName="sibTrans" presStyleCnt="0"/>
      <dgm:spPr/>
    </dgm:pt>
    <dgm:pt modelId="{2719FFC6-2D0F-438B-8997-447483C0AD39}" type="pres">
      <dgm:prSet presAssocID="{4E8D2E69-0173-4BD3-B96A-7A9C5DD12B47}" presName="compNode" presStyleCnt="0"/>
      <dgm:spPr/>
    </dgm:pt>
    <dgm:pt modelId="{8AC75408-A83A-4B24-A30F-7377A08565C6}" type="pres">
      <dgm:prSet presAssocID="{4E8D2E69-0173-4BD3-B96A-7A9C5DD12B47}" presName="bgRect" presStyleLbl="bgShp" presStyleIdx="1" presStyleCnt="3"/>
      <dgm:spPr/>
    </dgm:pt>
    <dgm:pt modelId="{5088C622-3FFB-47D9-A26D-06054D22A5A7}" type="pres">
      <dgm:prSet presAssocID="{4E8D2E69-0173-4BD3-B96A-7A9C5DD12B47}" presName="iconRect" presStyleLbl="node1" presStyleIdx="1" presStyleCnt="3"/>
      <dgm:spPr>
        <a:blipFill>
          <a:blip xmlns:r="http://schemas.openxmlformats.org/officeDocument/2006/relationships"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Processor"/>
        </a:ext>
      </dgm:extLst>
    </dgm:pt>
    <dgm:pt modelId="{9FF22361-0B05-4462-BB88-3885C3AC2C02}" type="pres">
      <dgm:prSet presAssocID="{4E8D2E69-0173-4BD3-B96A-7A9C5DD12B47}" presName="spaceRect" presStyleCnt="0"/>
      <dgm:spPr/>
    </dgm:pt>
    <dgm:pt modelId="{DB221D5C-8E51-47CA-9565-DA91D94E4D76}" type="pres">
      <dgm:prSet presAssocID="{4E8D2E69-0173-4BD3-B96A-7A9C5DD12B47}" presName="parTx" presStyleLbl="revTx" presStyleIdx="1" presStyleCnt="3">
        <dgm:presLayoutVars>
          <dgm:chMax val="0"/>
          <dgm:chPref val="0"/>
        </dgm:presLayoutVars>
      </dgm:prSet>
      <dgm:spPr/>
    </dgm:pt>
    <dgm:pt modelId="{992BF26A-A15E-47C7-BD99-938750D2A969}" type="pres">
      <dgm:prSet presAssocID="{FEF1E80E-8A9E-4B0A-817C-2A4CFDCF3FB2}" presName="sibTrans" presStyleCnt="0"/>
      <dgm:spPr/>
    </dgm:pt>
    <dgm:pt modelId="{FBDE2D1D-30AD-4684-9397-F4E6543A3644}" type="pres">
      <dgm:prSet presAssocID="{93A6A030-ABAB-4EFA-B539-0FDB3E07C1EF}" presName="compNode" presStyleCnt="0"/>
      <dgm:spPr/>
    </dgm:pt>
    <dgm:pt modelId="{C01A6FD6-644F-4A38-8AAF-FA2CD15EFB95}" type="pres">
      <dgm:prSet presAssocID="{93A6A030-ABAB-4EFA-B539-0FDB3E07C1EF}" presName="bgRect" presStyleLbl="bgShp" presStyleIdx="2" presStyleCnt="3"/>
      <dgm:spPr/>
    </dgm:pt>
    <dgm:pt modelId="{5EA392A0-C484-48E8-81EA-8479B0B6C090}" type="pres">
      <dgm:prSet presAssocID="{93A6A030-ABAB-4EFA-B539-0FDB3E07C1EF}" presName="iconRect" presStyleLbl="node1" presStyleIdx="2" presStyleCnt="3"/>
      <dgm:spPr>
        <a:blipFill>
          <a:blip xmlns:r="http://schemas.openxmlformats.org/officeDocument/2006/relationships"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Cloud Computing"/>
        </a:ext>
      </dgm:extLst>
    </dgm:pt>
    <dgm:pt modelId="{8C399FA1-94C6-4518-9967-9BBB0F60E37D}" type="pres">
      <dgm:prSet presAssocID="{93A6A030-ABAB-4EFA-B539-0FDB3E07C1EF}" presName="spaceRect" presStyleCnt="0"/>
      <dgm:spPr/>
    </dgm:pt>
    <dgm:pt modelId="{0F594D1E-8E8D-452F-9A66-DA5B842B5860}" type="pres">
      <dgm:prSet presAssocID="{93A6A030-ABAB-4EFA-B539-0FDB3E07C1EF}" presName="parTx" presStyleLbl="revTx" presStyleIdx="2" presStyleCnt="3">
        <dgm:presLayoutVars>
          <dgm:chMax val="0"/>
          <dgm:chPref val="0"/>
        </dgm:presLayoutVars>
      </dgm:prSet>
      <dgm:spPr/>
    </dgm:pt>
  </dgm:ptLst>
  <dgm:cxnLst>
    <dgm:cxn modelId="{BA89D203-428B-4050-8CA3-8CA6BC4D6661}" type="presOf" srcId="{93A6A030-ABAB-4EFA-B539-0FDB3E07C1EF}" destId="{0F594D1E-8E8D-452F-9A66-DA5B842B5860}" srcOrd="0" destOrd="0" presId="urn:microsoft.com/office/officeart/2018/2/layout/IconVerticalSolidList#1"/>
    <dgm:cxn modelId="{2CCC003E-B7AD-4C30-9C6F-8B298514477E}" type="presOf" srcId="{AAC263CB-8256-4B03-92FE-1622698FB3E9}" destId="{7AD3242E-FC26-455F-B6ED-8FC692CBD89E}" srcOrd="0" destOrd="0" presId="urn:microsoft.com/office/officeart/2018/2/layout/IconVerticalSolidList#1"/>
    <dgm:cxn modelId="{0F866C41-EB5F-47BD-A2CD-A58671F15B67}" srcId="{D4503D04-C97E-4622-AE07-D0307CB3B4CA}" destId="{4E8D2E69-0173-4BD3-B96A-7A9C5DD12B47}" srcOrd="1" destOrd="0" parTransId="{B954BF22-E3B3-4A1C-802E-590228BE2D9C}" sibTransId="{FEF1E80E-8A9E-4B0A-817C-2A4CFDCF3FB2}"/>
    <dgm:cxn modelId="{E7C78E61-E3FA-445D-BAF9-CB775E344677}" type="presOf" srcId="{D4503D04-C97E-4622-AE07-D0307CB3B4CA}" destId="{39166502-40B2-441C-8391-3FB2E3F462D9}" srcOrd="0" destOrd="0" presId="urn:microsoft.com/office/officeart/2018/2/layout/IconVerticalSolidList#1"/>
    <dgm:cxn modelId="{8DD3354A-9D83-49A7-80C3-4F8667147AC2}" type="presOf" srcId="{4E8D2E69-0173-4BD3-B96A-7A9C5DD12B47}" destId="{DB221D5C-8E51-47CA-9565-DA91D94E4D76}" srcOrd="0" destOrd="0" presId="urn:microsoft.com/office/officeart/2018/2/layout/IconVerticalSolidList#1"/>
    <dgm:cxn modelId="{C5E94186-9CB6-4C42-92B3-C546CC53A7B9}" srcId="{D4503D04-C97E-4622-AE07-D0307CB3B4CA}" destId="{AAC263CB-8256-4B03-92FE-1622698FB3E9}" srcOrd="0" destOrd="0" parTransId="{0BEED663-FC38-4EAD-940F-4C475D2C87DB}" sibTransId="{808B76D0-8EC7-469A-93AC-7A6017188A9D}"/>
    <dgm:cxn modelId="{4B40C8DC-6B57-4F5B-8440-7241C649700B}" srcId="{D4503D04-C97E-4622-AE07-D0307CB3B4CA}" destId="{93A6A030-ABAB-4EFA-B539-0FDB3E07C1EF}" srcOrd="2" destOrd="0" parTransId="{3D674B97-6DC6-4A12-85BA-0976D3064237}" sibTransId="{BFE0749E-E343-4A6F-BD09-2810EE6B4BD7}"/>
    <dgm:cxn modelId="{26ADDC92-B8C0-494E-8C80-6C6005724D17}" type="presParOf" srcId="{39166502-40B2-441C-8391-3FB2E3F462D9}" destId="{2FE2D3FA-309E-4C49-82F5-739475F937A2}" srcOrd="0" destOrd="0" presId="urn:microsoft.com/office/officeart/2018/2/layout/IconVerticalSolidList#1"/>
    <dgm:cxn modelId="{C29062AE-62BE-454A-B75E-11F5FDBE6F09}" type="presParOf" srcId="{2FE2D3FA-309E-4C49-82F5-739475F937A2}" destId="{A913A8AD-8B01-4110-A29F-10CC5F7A2D5A}" srcOrd="0" destOrd="0" presId="urn:microsoft.com/office/officeart/2018/2/layout/IconVerticalSolidList#1"/>
    <dgm:cxn modelId="{80BF740B-B489-4A39-892F-07E44CC5C1C0}" type="presParOf" srcId="{2FE2D3FA-309E-4C49-82F5-739475F937A2}" destId="{25B2245B-A34B-48ED-A134-55D6D3C49DD6}" srcOrd="1" destOrd="0" presId="urn:microsoft.com/office/officeart/2018/2/layout/IconVerticalSolidList#1"/>
    <dgm:cxn modelId="{72A78F66-F5FB-4F1D-B34F-9288A80DCCF9}" type="presParOf" srcId="{2FE2D3FA-309E-4C49-82F5-739475F937A2}" destId="{A4182B5C-E0A1-40BE-97BB-895E1E017E1E}" srcOrd="2" destOrd="0" presId="urn:microsoft.com/office/officeart/2018/2/layout/IconVerticalSolidList#1"/>
    <dgm:cxn modelId="{CDADCEFC-3325-4B77-BD33-28C0E7EC68DF}" type="presParOf" srcId="{2FE2D3FA-309E-4C49-82F5-739475F937A2}" destId="{7AD3242E-FC26-455F-B6ED-8FC692CBD89E}" srcOrd="3" destOrd="0" presId="urn:microsoft.com/office/officeart/2018/2/layout/IconVerticalSolidList#1"/>
    <dgm:cxn modelId="{B255CD1F-DC14-4C81-98E0-ED70E678F155}" type="presParOf" srcId="{39166502-40B2-441C-8391-3FB2E3F462D9}" destId="{594CB585-2BEC-4328-A7FA-33C488D58783}" srcOrd="1" destOrd="0" presId="urn:microsoft.com/office/officeart/2018/2/layout/IconVerticalSolidList#1"/>
    <dgm:cxn modelId="{F2C358A5-0DE0-4A85-B08B-B346A7FD8C92}" type="presParOf" srcId="{39166502-40B2-441C-8391-3FB2E3F462D9}" destId="{2719FFC6-2D0F-438B-8997-447483C0AD39}" srcOrd="2" destOrd="0" presId="urn:microsoft.com/office/officeart/2018/2/layout/IconVerticalSolidList#1"/>
    <dgm:cxn modelId="{A144F9DA-B024-432F-8025-B502433DE1A9}" type="presParOf" srcId="{2719FFC6-2D0F-438B-8997-447483C0AD39}" destId="{8AC75408-A83A-4B24-A30F-7377A08565C6}" srcOrd="0" destOrd="0" presId="urn:microsoft.com/office/officeart/2018/2/layout/IconVerticalSolidList#1"/>
    <dgm:cxn modelId="{B235678E-76FA-42F1-85AC-CA9A11513663}" type="presParOf" srcId="{2719FFC6-2D0F-438B-8997-447483C0AD39}" destId="{5088C622-3FFB-47D9-A26D-06054D22A5A7}" srcOrd="1" destOrd="0" presId="urn:microsoft.com/office/officeart/2018/2/layout/IconVerticalSolidList#1"/>
    <dgm:cxn modelId="{0D6A5454-FE3D-4816-8149-AFF9418AC9F0}" type="presParOf" srcId="{2719FFC6-2D0F-438B-8997-447483C0AD39}" destId="{9FF22361-0B05-4462-BB88-3885C3AC2C02}" srcOrd="2" destOrd="0" presId="urn:microsoft.com/office/officeart/2018/2/layout/IconVerticalSolidList#1"/>
    <dgm:cxn modelId="{3F9887C8-C263-43A4-806C-EB1DBEAC0AC8}" type="presParOf" srcId="{2719FFC6-2D0F-438B-8997-447483C0AD39}" destId="{DB221D5C-8E51-47CA-9565-DA91D94E4D76}" srcOrd="3" destOrd="0" presId="urn:microsoft.com/office/officeart/2018/2/layout/IconVerticalSolidList#1"/>
    <dgm:cxn modelId="{1E48D072-6B50-48FA-8B7A-3FBA213BE1E9}" type="presParOf" srcId="{39166502-40B2-441C-8391-3FB2E3F462D9}" destId="{992BF26A-A15E-47C7-BD99-938750D2A969}" srcOrd="3" destOrd="0" presId="urn:microsoft.com/office/officeart/2018/2/layout/IconVerticalSolidList#1"/>
    <dgm:cxn modelId="{5A9D4D51-54F8-4319-BD9F-1604BE37AF78}" type="presParOf" srcId="{39166502-40B2-441C-8391-3FB2E3F462D9}" destId="{FBDE2D1D-30AD-4684-9397-F4E6543A3644}" srcOrd="4" destOrd="0" presId="urn:microsoft.com/office/officeart/2018/2/layout/IconVerticalSolidList#1"/>
    <dgm:cxn modelId="{3E5A8EE5-6065-4BE8-9011-16A9C6639CE1}" type="presParOf" srcId="{FBDE2D1D-30AD-4684-9397-F4E6543A3644}" destId="{C01A6FD6-644F-4A38-8AAF-FA2CD15EFB95}" srcOrd="0" destOrd="0" presId="urn:microsoft.com/office/officeart/2018/2/layout/IconVerticalSolidList#1"/>
    <dgm:cxn modelId="{B9C04EEE-E1A4-4318-BBD7-A210EABEBCFA}" type="presParOf" srcId="{FBDE2D1D-30AD-4684-9397-F4E6543A3644}" destId="{5EA392A0-C484-48E8-81EA-8479B0B6C090}" srcOrd="1" destOrd="0" presId="urn:microsoft.com/office/officeart/2018/2/layout/IconVerticalSolidList#1"/>
    <dgm:cxn modelId="{A2D8A5DC-41BC-4646-8EE3-A0B84BC021ED}" type="presParOf" srcId="{FBDE2D1D-30AD-4684-9397-F4E6543A3644}" destId="{8C399FA1-94C6-4518-9967-9BBB0F60E37D}" srcOrd="2" destOrd="0" presId="urn:microsoft.com/office/officeart/2018/2/layout/IconVerticalSolidList#1"/>
    <dgm:cxn modelId="{A79A35EE-F4FE-4591-9922-DD95A1602BFB}" type="presParOf" srcId="{FBDE2D1D-30AD-4684-9397-F4E6543A3644}" destId="{0F594D1E-8E8D-452F-9A66-DA5B842B5860}" srcOrd="3" destOrd="0" presId="urn:microsoft.com/office/officeart/2018/2/layout/IconVerticalSolidList#1"/>
  </dgm:cxnLst>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13A8AD-8B01-4110-A29F-10CC5F7A2D5A}">
      <dsp:nvSpPr>
        <dsp:cNvPr id="0" name=""/>
        <dsp:cNvSpPr/>
      </dsp:nvSpPr>
      <dsp:spPr>
        <a:xfrm>
          <a:off x="0" y="503"/>
          <a:ext cx="3724657" cy="1178990"/>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5B2245B-A34B-48ED-A134-55D6D3C49DD6}">
      <dsp:nvSpPr>
        <dsp:cNvPr id="0" name=""/>
        <dsp:cNvSpPr/>
      </dsp:nvSpPr>
      <dsp:spPr>
        <a:xfrm>
          <a:off x="356644" y="265776"/>
          <a:ext cx="648444" cy="648444"/>
        </a:xfrm>
        <a:prstGeom prst="rect">
          <a:avLst/>
        </a:prstGeom>
        <a:blipFill>
          <a:blip xmlns:r="http://schemas.openxmlformats.org/officeDocument/2006/relationships" r:embed="rId1" cstate="email">
            <a:extLst>
              <a:ext uri="{28A0092B-C50C-407E-A947-70E740481C1C}">
                <a14:useLocalDpi xmlns:a14="http://schemas.microsoft.com/office/drawing/2010/main"/>
              </a:ext>
              <a:ext uri="{96DAC541-7B7A-43D3-8B79-37D633B846F1}">
                <asvg:svgBlip xmlns:asvg="http://schemas.microsoft.com/office/drawing/2016/SVG/main" r:embed="rId2"/>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AD3242E-FC26-455F-B6ED-8FC692CBD89E}">
      <dsp:nvSpPr>
        <dsp:cNvPr id="0" name=""/>
        <dsp:cNvSpPr/>
      </dsp:nvSpPr>
      <dsp:spPr>
        <a:xfrm>
          <a:off x="1361733" y="503"/>
          <a:ext cx="2362923" cy="11789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776" tIns="124776" rIns="124776" bIns="124776" numCol="1" spcCol="1270" rtlCol="0" anchor="ctr" anchorCtr="0">
          <a:noAutofit/>
        </a:bodyPr>
        <a:lstStyle/>
        <a:p>
          <a:pPr marL="0" lvl="0" indent="0" algn="l" defTabSz="800100">
            <a:lnSpc>
              <a:spcPct val="100000"/>
            </a:lnSpc>
            <a:spcBef>
              <a:spcPct val="0"/>
            </a:spcBef>
            <a:spcAft>
              <a:spcPct val="35000"/>
            </a:spcAft>
            <a:buNone/>
          </a:pPr>
          <a:r>
            <a:rPr lang="sl-SI" sz="1800" b="1" kern="1200"/>
            <a:t>Preden začnete</a:t>
          </a:r>
        </a:p>
      </dsp:txBody>
      <dsp:txXfrm>
        <a:off x="1361733" y="503"/>
        <a:ext cx="2362923" cy="1178990"/>
      </dsp:txXfrm>
    </dsp:sp>
    <dsp:sp modelId="{8AC75408-A83A-4B24-A30F-7377A08565C6}">
      <dsp:nvSpPr>
        <dsp:cNvPr id="0" name=""/>
        <dsp:cNvSpPr/>
      </dsp:nvSpPr>
      <dsp:spPr>
        <a:xfrm>
          <a:off x="0" y="1474241"/>
          <a:ext cx="3724657" cy="1178990"/>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088C622-3FFB-47D9-A26D-06054D22A5A7}">
      <dsp:nvSpPr>
        <dsp:cNvPr id="0" name=""/>
        <dsp:cNvSpPr/>
      </dsp:nvSpPr>
      <dsp:spPr>
        <a:xfrm>
          <a:off x="356644" y="1739514"/>
          <a:ext cx="648444" cy="648444"/>
        </a:xfrm>
        <a:prstGeom prst="rect">
          <a:avLst/>
        </a:prstGeom>
        <a:blipFill>
          <a:blip xmlns:r="http://schemas.openxmlformats.org/officeDocument/2006/relationships"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B221D5C-8E51-47CA-9565-DA91D94E4D76}">
      <dsp:nvSpPr>
        <dsp:cNvPr id="0" name=""/>
        <dsp:cNvSpPr/>
      </dsp:nvSpPr>
      <dsp:spPr>
        <a:xfrm>
          <a:off x="1361733" y="1474241"/>
          <a:ext cx="2362923" cy="11789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776" tIns="124776" rIns="124776" bIns="124776" numCol="1" spcCol="1270" rtlCol="0" anchor="ctr" anchorCtr="0">
          <a:noAutofit/>
        </a:bodyPr>
        <a:lstStyle/>
        <a:p>
          <a:pPr marL="0" lvl="0" indent="0" algn="l" defTabSz="800100">
            <a:lnSpc>
              <a:spcPct val="100000"/>
            </a:lnSpc>
            <a:spcBef>
              <a:spcPct val="0"/>
            </a:spcBef>
            <a:spcAft>
              <a:spcPct val="35000"/>
            </a:spcAft>
            <a:buNone/>
          </a:pPr>
          <a:r>
            <a:rPr lang="sl-SI" sz="1800" b="1" kern="1200" dirty="0"/>
            <a:t>Ustanavljanje podjetja</a:t>
          </a:r>
        </a:p>
      </dsp:txBody>
      <dsp:txXfrm>
        <a:off x="1361733" y="1474241"/>
        <a:ext cx="2362923" cy="1178990"/>
      </dsp:txXfrm>
    </dsp:sp>
    <dsp:sp modelId="{C01A6FD6-644F-4A38-8AAF-FA2CD15EFB95}">
      <dsp:nvSpPr>
        <dsp:cNvPr id="0" name=""/>
        <dsp:cNvSpPr/>
      </dsp:nvSpPr>
      <dsp:spPr>
        <a:xfrm>
          <a:off x="0" y="2947979"/>
          <a:ext cx="3724657" cy="1178990"/>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EA392A0-C484-48E8-81EA-8479B0B6C090}">
      <dsp:nvSpPr>
        <dsp:cNvPr id="0" name=""/>
        <dsp:cNvSpPr/>
      </dsp:nvSpPr>
      <dsp:spPr>
        <a:xfrm>
          <a:off x="356644" y="3213252"/>
          <a:ext cx="648444" cy="648444"/>
        </a:xfrm>
        <a:prstGeom prst="rect">
          <a:avLst/>
        </a:prstGeom>
        <a:blipFill>
          <a:blip xmlns:r="http://schemas.openxmlformats.org/officeDocument/2006/relationships"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F594D1E-8E8D-452F-9A66-DA5B842B5860}">
      <dsp:nvSpPr>
        <dsp:cNvPr id="0" name=""/>
        <dsp:cNvSpPr/>
      </dsp:nvSpPr>
      <dsp:spPr>
        <a:xfrm>
          <a:off x="1361733" y="2947979"/>
          <a:ext cx="2362923" cy="11789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776" tIns="124776" rIns="124776" bIns="124776" numCol="1" spcCol="1270" rtlCol="0" anchor="ctr" anchorCtr="0">
          <a:noAutofit/>
        </a:bodyPr>
        <a:lstStyle/>
        <a:p>
          <a:pPr marL="0" lvl="0" indent="0" algn="l" defTabSz="800100">
            <a:lnSpc>
              <a:spcPct val="100000"/>
            </a:lnSpc>
            <a:spcBef>
              <a:spcPct val="0"/>
            </a:spcBef>
            <a:spcAft>
              <a:spcPct val="35000"/>
            </a:spcAft>
            <a:buNone/>
          </a:pPr>
          <a:r>
            <a:rPr lang="sl-SI" sz="1800" b="1" kern="1200"/>
            <a:t>Poslovni načrt</a:t>
          </a:r>
        </a:p>
      </dsp:txBody>
      <dsp:txXfrm>
        <a:off x="1361733" y="2947979"/>
        <a:ext cx="2362923" cy="117899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1">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a:extLst>
              <a:ext uri="{FF2B5EF4-FFF2-40B4-BE49-F238E27FC236}">
                <a16:creationId xmlns:a16="http://schemas.microsoft.com/office/drawing/2014/main" id="{6169671B-947A-44A3-A764-A91E66D4692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s-ES"/>
          </a:p>
        </p:txBody>
      </p:sp>
      <p:sp>
        <p:nvSpPr>
          <p:cNvPr id="3" name="Marcador de fecha 2">
            <a:extLst>
              <a:ext uri="{FF2B5EF4-FFF2-40B4-BE49-F238E27FC236}">
                <a16:creationId xmlns:a16="http://schemas.microsoft.com/office/drawing/2014/main" id="{2B4B23CC-4610-41C4-A0CF-67A30700C47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2117BB6A-85AA-4400-958D-8477525C2BF7}" type="datetime1">
              <a:rPr lang="es-ES" smtClean="0"/>
              <a:t>09/11/2021</a:t>
            </a:fld>
            <a:endParaRPr lang="es-ES"/>
          </a:p>
        </p:txBody>
      </p:sp>
      <p:sp>
        <p:nvSpPr>
          <p:cNvPr id="4" name="Marcador de pie de página 3">
            <a:extLst>
              <a:ext uri="{FF2B5EF4-FFF2-40B4-BE49-F238E27FC236}">
                <a16:creationId xmlns:a16="http://schemas.microsoft.com/office/drawing/2014/main" id="{1F94FC55-2324-40BC-8420-15EC835D957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s-ES"/>
          </a:p>
        </p:txBody>
      </p:sp>
      <p:sp>
        <p:nvSpPr>
          <p:cNvPr id="5" name="Marcador de posición de número de diapositiva 4">
            <a:extLst>
              <a:ext uri="{FF2B5EF4-FFF2-40B4-BE49-F238E27FC236}">
                <a16:creationId xmlns:a16="http://schemas.microsoft.com/office/drawing/2014/main" id="{663EC604-E5A5-4A58-AC5A-211F83D37CA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9E3B048B-0EBA-466F-928F-37073F3BFB70}" type="slidenum">
              <a:rPr lang="es-ES" smtClean="0"/>
              <a:t>‹#›</a:t>
            </a:fld>
            <a:endParaRPr lang="es-ES"/>
          </a:p>
        </p:txBody>
      </p:sp>
    </p:spTree>
    <p:extLst>
      <p:ext uri="{BB962C8B-B14F-4D97-AF65-F5344CB8AC3E}">
        <p14:creationId xmlns:p14="http://schemas.microsoft.com/office/powerpoint/2010/main" val="406550769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s-ES" noProof="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4CFF2DAD-AE02-443A-80C2-99DCD8CFC054}" type="datetime1">
              <a:rPr lang="es-ES" noProof="0" smtClean="0"/>
              <a:t>09/11/2021</a:t>
            </a:fld>
            <a:endParaRPr lang="es-ES" noProof="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s-ES" noProof="0"/>
          </a:p>
        </p:txBody>
      </p:sp>
      <p:sp>
        <p:nvSpPr>
          <p:cNvPr id="5" name="Marcador de posición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6" name="Marcador de posición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s-ES" noProof="0"/>
          </a:p>
        </p:txBody>
      </p:sp>
      <p:sp>
        <p:nvSpPr>
          <p:cNvPr id="7" name="Marcador de posición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4AED498D-6977-40EC-8E5E-7EB644D5E759}" type="slidenum">
              <a:rPr lang="es-ES" noProof="0" smtClean="0"/>
              <a:t>‹#›</a:t>
            </a:fld>
            <a:endParaRPr lang="es-ES" noProof="0"/>
          </a:p>
        </p:txBody>
      </p:sp>
    </p:spTree>
    <p:extLst>
      <p:ext uri="{BB962C8B-B14F-4D97-AF65-F5344CB8AC3E}">
        <p14:creationId xmlns:p14="http://schemas.microsoft.com/office/powerpoint/2010/main" val="135226434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1</a:t>
            </a:fld>
            <a:endParaRPr lang="es-ES"/>
          </a:p>
        </p:txBody>
      </p:sp>
    </p:spTree>
    <p:extLst>
      <p:ext uri="{BB962C8B-B14F-4D97-AF65-F5344CB8AC3E}">
        <p14:creationId xmlns:p14="http://schemas.microsoft.com/office/powerpoint/2010/main" val="38127833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FA83BD59-A12D-486A-A164-EB9BF88CEA5F}" type="slidenum">
              <a:rPr lang="es-ES" smtClean="0"/>
              <a:t>2</a:t>
            </a:fld>
            <a:endParaRPr lang="es-ES"/>
          </a:p>
        </p:txBody>
      </p:sp>
    </p:spTree>
    <p:extLst>
      <p:ext uri="{BB962C8B-B14F-4D97-AF65-F5344CB8AC3E}">
        <p14:creationId xmlns:p14="http://schemas.microsoft.com/office/powerpoint/2010/main" val="20679505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3</a:t>
            </a:fld>
            <a:endParaRPr lang="es-ES"/>
          </a:p>
        </p:txBody>
      </p:sp>
    </p:spTree>
    <p:extLst>
      <p:ext uri="{BB962C8B-B14F-4D97-AF65-F5344CB8AC3E}">
        <p14:creationId xmlns:p14="http://schemas.microsoft.com/office/powerpoint/2010/main" val="33894975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4</a:t>
            </a:fld>
            <a:endParaRPr lang="es-ES"/>
          </a:p>
        </p:txBody>
      </p:sp>
    </p:spTree>
    <p:extLst>
      <p:ext uri="{BB962C8B-B14F-4D97-AF65-F5344CB8AC3E}">
        <p14:creationId xmlns:p14="http://schemas.microsoft.com/office/powerpoint/2010/main" val="37413257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5</a:t>
            </a:fld>
            <a:endParaRPr lang="es-ES"/>
          </a:p>
        </p:txBody>
      </p:sp>
    </p:spTree>
    <p:extLst>
      <p:ext uri="{BB962C8B-B14F-4D97-AF65-F5344CB8AC3E}">
        <p14:creationId xmlns:p14="http://schemas.microsoft.com/office/powerpoint/2010/main" val="3130021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6</a:t>
            </a:fld>
            <a:endParaRPr lang="es-ES"/>
          </a:p>
        </p:txBody>
      </p:sp>
    </p:spTree>
    <p:extLst>
      <p:ext uri="{BB962C8B-B14F-4D97-AF65-F5344CB8AC3E}">
        <p14:creationId xmlns:p14="http://schemas.microsoft.com/office/powerpoint/2010/main" val="24753478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7</a:t>
            </a:fld>
            <a:endParaRPr lang="es-ES"/>
          </a:p>
        </p:txBody>
      </p:sp>
    </p:spTree>
    <p:extLst>
      <p:ext uri="{BB962C8B-B14F-4D97-AF65-F5344CB8AC3E}">
        <p14:creationId xmlns:p14="http://schemas.microsoft.com/office/powerpoint/2010/main" val="22983922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8</a:t>
            </a:fld>
            <a:endParaRPr lang="es-ES"/>
          </a:p>
        </p:txBody>
      </p:sp>
    </p:spTree>
    <p:extLst>
      <p:ext uri="{BB962C8B-B14F-4D97-AF65-F5344CB8AC3E}">
        <p14:creationId xmlns:p14="http://schemas.microsoft.com/office/powerpoint/2010/main" val="8718638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9</a:t>
            </a:fld>
            <a:endParaRPr lang="es-ES"/>
          </a:p>
        </p:txBody>
      </p:sp>
    </p:spTree>
    <p:extLst>
      <p:ext uri="{BB962C8B-B14F-4D97-AF65-F5344CB8AC3E}">
        <p14:creationId xmlns:p14="http://schemas.microsoft.com/office/powerpoint/2010/main" val="18906432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a:p>
        </p:txBody>
      </p:sp>
      <p:sp>
        <p:nvSpPr>
          <p:cNvPr id="4" name="Marcador de número de diapositiva 3"/>
          <p:cNvSpPr>
            <a:spLocks noGrp="1"/>
          </p:cNvSpPr>
          <p:nvPr>
            <p:ph type="sldNum" sz="quarter" idx="5"/>
          </p:nvPr>
        </p:nvSpPr>
        <p:spPr/>
        <p:txBody>
          <a:bodyPr rtlCol="0"/>
          <a:lstStyle/>
          <a:p>
            <a:pPr rtl="0"/>
            <a:fld id="{4AED498D-6977-40EC-8E5E-7EB644D5E759}" type="slidenum">
              <a:rPr lang="es-ES" smtClean="0"/>
              <a:t>10</a:t>
            </a:fld>
            <a:endParaRPr lang="es-ES"/>
          </a:p>
        </p:txBody>
      </p:sp>
    </p:spTree>
    <p:extLst>
      <p:ext uri="{BB962C8B-B14F-4D97-AF65-F5344CB8AC3E}">
        <p14:creationId xmlns:p14="http://schemas.microsoft.com/office/powerpoint/2010/main" val="3871332900"/>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ítulo 1"/>
          <p:cNvSpPr>
            <a:spLocks noGrp="1"/>
          </p:cNvSpPr>
          <p:nvPr>
            <p:ph type="ctrTitle"/>
          </p:nvPr>
        </p:nvSpPr>
        <p:spPr>
          <a:xfrm>
            <a:off x="1097280" y="758952"/>
            <a:ext cx="10058400" cy="3566160"/>
          </a:xfrm>
        </p:spPr>
        <p:txBody>
          <a:bodyPr rtlCol="0" anchor="b">
            <a:normAutofit/>
          </a:bodyPr>
          <a:lstStyle>
            <a:lvl1pPr algn="l">
              <a:lnSpc>
                <a:spcPct val="90000"/>
              </a:lnSpc>
              <a:defRPr sz="8000" spc="-50" baseline="0">
                <a:solidFill>
                  <a:schemeClr val="tx1">
                    <a:lumMod val="85000"/>
                    <a:lumOff val="15000"/>
                  </a:schemeClr>
                </a:solidFill>
              </a:defRPr>
            </a:lvl1pPr>
          </a:lstStyle>
          <a:p>
            <a:pPr rtl="0"/>
            <a:r>
              <a:rPr lang="es-ES" noProof="0" dirty="0"/>
              <a:t>Haga clic para modificar el estilo de título del patrón</a:t>
            </a:r>
          </a:p>
        </p:txBody>
      </p:sp>
      <p:sp>
        <p:nvSpPr>
          <p:cNvPr id="3" name="Subtítulo 2"/>
          <p:cNvSpPr>
            <a:spLocks noGrp="1"/>
          </p:cNvSpPr>
          <p:nvPr>
            <p:ph type="subTitle" idx="1" hasCustomPrompt="1"/>
          </p:nvPr>
        </p:nvSpPr>
        <p:spPr>
          <a:xfrm>
            <a:off x="1100051" y="4645152"/>
            <a:ext cx="10058400" cy="1143000"/>
          </a:xfrm>
        </p:spPr>
        <p:txBody>
          <a:bodyPr lIns="91440" rIns="91440" rtlCol="0">
            <a:normAutofit/>
          </a:bodyPr>
          <a:lstStyle>
            <a:lvl1pPr marL="0" indent="0" algn="l">
              <a:buNone/>
              <a:defRPr sz="3200" cap="all" spc="200" baseline="0">
                <a:solidFill>
                  <a:schemeClr val="accent1">
                    <a:lumMod val="40000"/>
                    <a:lumOff val="60000"/>
                  </a:schemeClr>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pPr rtl="0"/>
            <a:r>
              <a:rPr lang="es-ES" noProof="0" dirty="0"/>
              <a:t>Haga clic para editar el estilo de subtítulo del patrón</a:t>
            </a:r>
          </a:p>
        </p:txBody>
      </p:sp>
      <p:cxnSp>
        <p:nvCxnSpPr>
          <p:cNvPr id="9" name="Conector recto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Marcador de fecha 3">
            <a:extLst>
              <a:ext uri="{FF2B5EF4-FFF2-40B4-BE49-F238E27FC236}">
                <a16:creationId xmlns:a16="http://schemas.microsoft.com/office/drawing/2014/main" id="{9925CCF1-92C0-4AF3-BFAF-4921631915AB}"/>
              </a:ext>
            </a:extLst>
          </p:cNvPr>
          <p:cNvSpPr>
            <a:spLocks noGrp="1"/>
          </p:cNvSpPr>
          <p:nvPr>
            <p:ph type="dt" sz="half" idx="10"/>
          </p:nvPr>
        </p:nvSpPr>
        <p:spPr/>
        <p:txBody>
          <a:bodyPr rtlCol="0"/>
          <a:lstStyle/>
          <a:p>
            <a:pPr rtl="0"/>
            <a:fld id="{69EA258B-251A-4B80-8034-A2A3933E2FFF}" type="datetime1">
              <a:rPr lang="es-ES" noProof="0" smtClean="0"/>
              <a:t>09/11/2021</a:t>
            </a:fld>
            <a:endParaRPr lang="es-ES" noProof="0"/>
          </a:p>
        </p:txBody>
      </p:sp>
      <p:sp>
        <p:nvSpPr>
          <p:cNvPr id="5" name="Marcador de pie de página 4">
            <a:extLst>
              <a:ext uri="{FF2B5EF4-FFF2-40B4-BE49-F238E27FC236}">
                <a16:creationId xmlns:a16="http://schemas.microsoft.com/office/drawing/2014/main" id="{051A78A9-3DFF-4937-A9F2-5D8CF495F367}"/>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6" name="Marcador de número de diapositiva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pic>
        <p:nvPicPr>
          <p:cNvPr id="11" name="Imagen 10">
            <a:extLst>
              <a:ext uri="{FF2B5EF4-FFF2-40B4-BE49-F238E27FC236}">
                <a16:creationId xmlns:a16="http://schemas.microsoft.com/office/drawing/2014/main" id="{C8DA7D6D-005B-49E8-95B6-B9C426998473}"/>
              </a:ext>
            </a:extLst>
          </p:cNvPr>
          <p:cNvPicPr>
            <a:picLocks noChangeAspect="1"/>
          </p:cNvPicPr>
          <p:nvPr userDrawn="1"/>
        </p:nvPicPr>
        <p:blipFill>
          <a:blip r:embed="rId2">
            <a:extLst>
              <a:ext uri="{BEBA8EAE-BF5A-486C-A8C5-ECC9F3942E4B}">
                <a14:imgProps xmlns:a14="http://schemas.microsoft.com/office/drawing/2010/main">
                  <a14:imgLayer r:embed="rId3">
                    <a14:imgEffect>
                      <a14:colorTemperature colorTemp="7000"/>
                    </a14:imgEffect>
                  </a14:imgLayer>
                </a14:imgProps>
              </a:ext>
            </a:extLst>
          </a:blip>
          <a:stretch>
            <a:fillRect/>
          </a:stretch>
        </p:blipFill>
        <p:spPr>
          <a:xfrm>
            <a:off x="8218423" y="2740152"/>
            <a:ext cx="2438400" cy="1905000"/>
          </a:xfrm>
          <a:prstGeom prst="rect">
            <a:avLst/>
          </a:prstGeom>
        </p:spPr>
      </p:pic>
      <p:pic>
        <p:nvPicPr>
          <p:cNvPr id="12" name="Marcador de posición de contenido 6" descr="panel de circuito">
            <a:extLst>
              <a:ext uri="{FF2B5EF4-FFF2-40B4-BE49-F238E27FC236}">
                <a16:creationId xmlns:a16="http://schemas.microsoft.com/office/drawing/2014/main" id="{59E8CE8B-C51B-43C0-BEB9-F0949D05CCE4}"/>
              </a:ext>
            </a:extLst>
          </p:cNvPr>
          <p:cNvPicPr>
            <a:picLocks noChangeAspect="1"/>
          </p:cNvPicPr>
          <p:nvPr userDrawn="1"/>
        </p:nvPicPr>
        <p:blipFill rotWithShape="1">
          <a:blip r:embed="rId4">
            <a:alphaModFix amt="85000"/>
            <a:duotone>
              <a:prstClr val="black"/>
              <a:schemeClr val="accent2">
                <a:tint val="45000"/>
                <a:satMod val="400000"/>
              </a:schemeClr>
            </a:duotone>
          </a:blip>
          <a:srcRect l="10584" t="9882" r="10584"/>
          <a:stretch/>
        </p:blipFill>
        <p:spPr>
          <a:xfrm flipH="1">
            <a:off x="-3" y="0"/>
            <a:ext cx="8218425" cy="6400800"/>
          </a:xfrm>
          <a:prstGeom prst="rect">
            <a:avLst/>
          </a:prstGeom>
        </p:spPr>
      </p:pic>
    </p:spTree>
    <p:extLst>
      <p:ext uri="{BB962C8B-B14F-4D97-AF65-F5344CB8AC3E}">
        <p14:creationId xmlns:p14="http://schemas.microsoft.com/office/powerpoint/2010/main" val="42715042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ítulo 1"/>
          <p:cNvSpPr>
            <a:spLocks noGrp="1"/>
          </p:cNvSpPr>
          <p:nvPr>
            <p:ph type="title"/>
          </p:nvPr>
        </p:nvSpPr>
        <p:spPr>
          <a:xfrm>
            <a:off x="1097280" y="758952"/>
            <a:ext cx="10058400" cy="3566160"/>
          </a:xfrm>
        </p:spPr>
        <p:txBody>
          <a:bodyPr rtlCol="0" anchor="b" anchorCtr="0">
            <a:normAutofit/>
          </a:bodyPr>
          <a:lstStyle>
            <a:lvl1pPr>
              <a:lnSpc>
                <a:spcPct val="90000"/>
              </a:lnSpc>
              <a:defRPr sz="8000" b="0">
                <a:solidFill>
                  <a:schemeClr val="tx1">
                    <a:lumMod val="85000"/>
                    <a:lumOff val="15000"/>
                  </a:schemeClr>
                </a:solidFill>
              </a:defRPr>
            </a:lvl1pPr>
          </a:lstStyle>
          <a:p>
            <a:pPr rtl="0"/>
            <a:r>
              <a:rPr lang="es-ES" noProof="0"/>
              <a:t>Haga clic para modificar el estilo de título del patrón</a:t>
            </a:r>
          </a:p>
        </p:txBody>
      </p:sp>
      <p:sp>
        <p:nvSpPr>
          <p:cNvPr id="3" name="Marcador de posición de texto 2"/>
          <p:cNvSpPr>
            <a:spLocks noGrp="1"/>
          </p:cNvSpPr>
          <p:nvPr>
            <p:ph type="body" idx="1"/>
          </p:nvPr>
        </p:nvSpPr>
        <p:spPr>
          <a:xfrm>
            <a:off x="1097280" y="4663440"/>
            <a:ext cx="10058400" cy="1143000"/>
          </a:xfrm>
        </p:spPr>
        <p:txBody>
          <a:bodyPr lIns="91440" rIns="91440" rtlCol="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s-ES" noProof="0"/>
              <a:t>Haga clic para modificar los estilos de texto del patrón</a:t>
            </a:r>
          </a:p>
        </p:txBody>
      </p:sp>
      <p:cxnSp>
        <p:nvCxnSpPr>
          <p:cNvPr id="9" name="Conector recto 8">
            <a:extLst>
              <a:ext uri="{FF2B5EF4-FFF2-40B4-BE49-F238E27FC236}">
                <a16:creationId xmlns:a16="http://schemas.microsoft.com/office/drawing/2014/main" id="{459DE2C1-4C52-40A3-8959-27B2C1BEBFF6}"/>
              </a:ext>
            </a:extLst>
          </p:cNvPr>
          <p:cNvCxnSpPr/>
          <p:nvPr userDrawn="1"/>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Marcador de fecha 6">
            <a:extLst>
              <a:ext uri="{FF2B5EF4-FFF2-40B4-BE49-F238E27FC236}">
                <a16:creationId xmlns:a16="http://schemas.microsoft.com/office/drawing/2014/main" id="{AAF2E137-EC28-48F8-9198-1F02539029B6}"/>
              </a:ext>
            </a:extLst>
          </p:cNvPr>
          <p:cNvSpPr>
            <a:spLocks noGrp="1"/>
          </p:cNvSpPr>
          <p:nvPr>
            <p:ph type="dt" sz="half" idx="10"/>
          </p:nvPr>
        </p:nvSpPr>
        <p:spPr/>
        <p:txBody>
          <a:bodyPr rtlCol="0"/>
          <a:lstStyle/>
          <a:p>
            <a:pPr rtl="0"/>
            <a:fld id="{A58DD98F-62C0-476F-A40C-96D96FFD7229}" type="datetime1">
              <a:rPr lang="es-ES" noProof="0" smtClean="0"/>
              <a:t>09/11/2021</a:t>
            </a:fld>
            <a:endParaRPr lang="es-ES" noProof="0"/>
          </a:p>
        </p:txBody>
      </p:sp>
      <p:sp>
        <p:nvSpPr>
          <p:cNvPr id="8" name="Marcador de pie de página 7">
            <a:extLst>
              <a:ext uri="{FF2B5EF4-FFF2-40B4-BE49-F238E27FC236}">
                <a16:creationId xmlns:a16="http://schemas.microsoft.com/office/drawing/2014/main" id="{189422CD-6F62-4DD6-89EF-07A60B42D219}"/>
              </a:ext>
            </a:extLst>
          </p:cNvPr>
          <p:cNvSpPr>
            <a:spLocks noGrp="1"/>
          </p:cNvSpPr>
          <p:nvPr>
            <p:ph type="ftr" sz="quarter" idx="11"/>
          </p:nvPr>
        </p:nvSpPr>
        <p:spPr/>
        <p:txBody>
          <a:bodyPr rtlCol="0"/>
          <a:lstStyle/>
          <a:p>
            <a:pPr rtl="0"/>
            <a:r>
              <a:rPr lang="es-ES" dirty="0"/>
              <a:t>BIC FOR SME</a:t>
            </a:r>
            <a:endParaRPr lang="es-ES" noProof="0" dirty="0"/>
          </a:p>
        </p:txBody>
      </p:sp>
      <p:sp>
        <p:nvSpPr>
          <p:cNvPr id="11" name="Marcador de número de diapositiva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14083137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res contenidos">
    <p:bg>
      <p:bgPr>
        <a:solidFill>
          <a:schemeClr val="bg1"/>
        </a:solidFill>
        <a:effectLst/>
      </p:bgPr>
    </p:bg>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Marcador de fecha 6">
            <a:extLst>
              <a:ext uri="{FF2B5EF4-FFF2-40B4-BE49-F238E27FC236}">
                <a16:creationId xmlns:a16="http://schemas.microsoft.com/office/drawing/2014/main" id="{AAF2E137-EC28-48F8-9198-1F02539029B6}"/>
              </a:ext>
            </a:extLst>
          </p:cNvPr>
          <p:cNvSpPr>
            <a:spLocks noGrp="1"/>
          </p:cNvSpPr>
          <p:nvPr>
            <p:ph type="dt" sz="half" idx="10"/>
          </p:nvPr>
        </p:nvSpPr>
        <p:spPr/>
        <p:txBody>
          <a:bodyPr rtlCol="0"/>
          <a:lstStyle/>
          <a:p>
            <a:pPr rtl="0"/>
            <a:fld id="{A7E85F53-3C52-48B5-9943-3A220CBF64E1}" type="datetime1">
              <a:rPr lang="es-ES" noProof="0" smtClean="0"/>
              <a:t>09/11/2021</a:t>
            </a:fld>
            <a:endParaRPr lang="es-ES" noProof="0"/>
          </a:p>
        </p:txBody>
      </p:sp>
      <p:sp>
        <p:nvSpPr>
          <p:cNvPr id="8" name="Marcador de pie de página 7">
            <a:extLst>
              <a:ext uri="{FF2B5EF4-FFF2-40B4-BE49-F238E27FC236}">
                <a16:creationId xmlns:a16="http://schemas.microsoft.com/office/drawing/2014/main" id="{189422CD-6F62-4DD6-89EF-07A60B42D219}"/>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11" name="Marcador de número de diapositiva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
        <p:nvSpPr>
          <p:cNvPr id="12" name="Marcador de posición de imagen 5">
            <a:extLst>
              <a:ext uri="{FF2B5EF4-FFF2-40B4-BE49-F238E27FC236}">
                <a16:creationId xmlns:a16="http://schemas.microsoft.com/office/drawing/2014/main" id="{7BF857FE-9EDF-40AC-A282-858EC0C2C6A7}"/>
              </a:ext>
            </a:extLst>
          </p:cNvPr>
          <p:cNvSpPr>
            <a:spLocks noGrp="1"/>
          </p:cNvSpPr>
          <p:nvPr>
            <p:ph type="pic" sz="quarter" idx="13"/>
          </p:nvPr>
        </p:nvSpPr>
        <p:spPr>
          <a:xfrm>
            <a:off x="0" y="0"/>
            <a:ext cx="12192000" cy="6408000"/>
          </a:xfrm>
        </p:spPr>
        <p:txBody>
          <a:bodyPr rtlCol="0" anchor="ctr" anchorCtr="0">
            <a:normAutofit/>
          </a:bodyPr>
          <a:lstStyle>
            <a:lvl1pPr algn="ctr">
              <a:defRPr sz="1600"/>
            </a:lvl1pPr>
          </a:lstStyle>
          <a:p>
            <a:pPr rtl="0"/>
            <a:r>
              <a:rPr lang="es-ES" noProof="0"/>
              <a:t>Haga clic en el icono para agregar una imagen</a:t>
            </a:r>
          </a:p>
        </p:txBody>
      </p:sp>
      <p:sp>
        <p:nvSpPr>
          <p:cNvPr id="13" name="Título 7">
            <a:extLst>
              <a:ext uri="{FF2B5EF4-FFF2-40B4-BE49-F238E27FC236}">
                <a16:creationId xmlns:a16="http://schemas.microsoft.com/office/drawing/2014/main" id="{8BBD3378-DD0B-4070-88AA-07DEEA1B7A80}"/>
              </a:ext>
            </a:extLst>
          </p:cNvPr>
          <p:cNvSpPr>
            <a:spLocks noGrp="1"/>
          </p:cNvSpPr>
          <p:nvPr>
            <p:ph type="title" hasCustomPrompt="1"/>
          </p:nvPr>
        </p:nvSpPr>
        <p:spPr>
          <a:xfrm>
            <a:off x="0" y="0"/>
            <a:ext cx="12192000" cy="1296537"/>
          </a:xfrm>
          <a:solidFill>
            <a:schemeClr val="bg1">
              <a:lumMod val="85000"/>
              <a:alpha val="50000"/>
            </a:schemeClr>
          </a:solidFill>
        </p:spPr>
        <p:txBody>
          <a:bodyPr lIns="720000" tIns="108000" rtlCol="0" anchor="ctr" anchorCtr="0">
            <a:normAutofit/>
          </a:bodyPr>
          <a:lstStyle>
            <a:lvl1pPr>
              <a:defRPr sz="3600"/>
            </a:lvl1pPr>
          </a:lstStyle>
          <a:p>
            <a:pPr rtl="0"/>
            <a:r>
              <a:rPr lang="es-ES" noProof="0"/>
              <a:t>Haga clic para modificar el estilo del título del patrón</a:t>
            </a:r>
          </a:p>
        </p:txBody>
      </p:sp>
      <p:sp>
        <p:nvSpPr>
          <p:cNvPr id="14" name="Marcador de posición de contenido 2">
            <a:extLst>
              <a:ext uri="{FF2B5EF4-FFF2-40B4-BE49-F238E27FC236}">
                <a16:creationId xmlns:a16="http://schemas.microsoft.com/office/drawing/2014/main" id="{B8349DBD-05C9-497A-BAB7-08CE307FB98A}"/>
              </a:ext>
            </a:extLst>
          </p:cNvPr>
          <p:cNvSpPr>
            <a:spLocks noGrp="1"/>
          </p:cNvSpPr>
          <p:nvPr>
            <p:ph sz="half" idx="1"/>
          </p:nvPr>
        </p:nvSpPr>
        <p:spPr>
          <a:xfrm>
            <a:off x="744355" y="1812759"/>
            <a:ext cx="4954159" cy="3748193"/>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15" name="Marcador de posición de contenido 3">
            <a:extLst>
              <a:ext uri="{FF2B5EF4-FFF2-40B4-BE49-F238E27FC236}">
                <a16:creationId xmlns:a16="http://schemas.microsoft.com/office/drawing/2014/main" id="{2F227ADD-898B-46CB-92A8-AC4962D20811}"/>
              </a:ext>
            </a:extLst>
          </p:cNvPr>
          <p:cNvSpPr>
            <a:spLocks noGrp="1"/>
          </p:cNvSpPr>
          <p:nvPr>
            <p:ph sz="half" idx="2"/>
          </p:nvPr>
        </p:nvSpPr>
        <p:spPr>
          <a:xfrm>
            <a:off x="6499901" y="1812759"/>
            <a:ext cx="4954159" cy="3748194"/>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cxnSp>
        <p:nvCxnSpPr>
          <p:cNvPr id="16" name="Conector recto 15">
            <a:extLst>
              <a:ext uri="{FF2B5EF4-FFF2-40B4-BE49-F238E27FC236}">
                <a16:creationId xmlns:a16="http://schemas.microsoft.com/office/drawing/2014/main" id="{8B0AF26B-41C3-4BBB-A8E9-8EAB965C6D7A}"/>
              </a:ext>
            </a:extLst>
          </p:cNvPr>
          <p:cNvCxnSpPr/>
          <p:nvPr userDrawn="1"/>
        </p:nvCxnSpPr>
        <p:spPr>
          <a:xfrm>
            <a:off x="-600" y="1283417"/>
            <a:ext cx="121932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6789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1_Imagen con contenido">
    <p:bg>
      <p:bgPr>
        <a:solidFill>
          <a:schemeClr val="bg1"/>
        </a:solidFill>
        <a:effectLst/>
      </p:bgPr>
    </p:bg>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Marcador de fecha 6">
            <a:extLst>
              <a:ext uri="{FF2B5EF4-FFF2-40B4-BE49-F238E27FC236}">
                <a16:creationId xmlns:a16="http://schemas.microsoft.com/office/drawing/2014/main" id="{AAF2E137-EC28-48F8-9198-1F02539029B6}"/>
              </a:ext>
            </a:extLst>
          </p:cNvPr>
          <p:cNvSpPr>
            <a:spLocks noGrp="1"/>
          </p:cNvSpPr>
          <p:nvPr>
            <p:ph type="dt" sz="half" idx="10"/>
          </p:nvPr>
        </p:nvSpPr>
        <p:spPr/>
        <p:txBody>
          <a:bodyPr rtlCol="0"/>
          <a:lstStyle/>
          <a:p>
            <a:pPr rtl="0"/>
            <a:fld id="{FA55D437-AFCF-4672-935D-D1715DA16B29}" type="datetime1">
              <a:rPr lang="es-ES" noProof="0" smtClean="0"/>
              <a:t>09/11/2021</a:t>
            </a:fld>
            <a:endParaRPr lang="es-ES" noProof="0"/>
          </a:p>
        </p:txBody>
      </p:sp>
      <p:sp>
        <p:nvSpPr>
          <p:cNvPr id="8" name="Marcador de pie de página 7">
            <a:extLst>
              <a:ext uri="{FF2B5EF4-FFF2-40B4-BE49-F238E27FC236}">
                <a16:creationId xmlns:a16="http://schemas.microsoft.com/office/drawing/2014/main" id="{189422CD-6F62-4DD6-89EF-07A60B42D219}"/>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11" name="Marcador de número de diapositiva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
        <p:nvSpPr>
          <p:cNvPr id="12" name="Marcador de posición de imagen 5">
            <a:extLst>
              <a:ext uri="{FF2B5EF4-FFF2-40B4-BE49-F238E27FC236}">
                <a16:creationId xmlns:a16="http://schemas.microsoft.com/office/drawing/2014/main" id="{7BF857FE-9EDF-40AC-A282-858EC0C2C6A7}"/>
              </a:ext>
            </a:extLst>
          </p:cNvPr>
          <p:cNvSpPr>
            <a:spLocks noGrp="1"/>
          </p:cNvSpPr>
          <p:nvPr>
            <p:ph type="pic" sz="quarter" idx="13"/>
          </p:nvPr>
        </p:nvSpPr>
        <p:spPr>
          <a:xfrm>
            <a:off x="0" y="0"/>
            <a:ext cx="12192000" cy="6408000"/>
          </a:xfrm>
        </p:spPr>
        <p:txBody>
          <a:bodyPr rtlCol="0" anchor="ctr" anchorCtr="0">
            <a:normAutofit/>
          </a:bodyPr>
          <a:lstStyle>
            <a:lvl1pPr algn="ctr">
              <a:defRPr sz="1600"/>
            </a:lvl1pPr>
          </a:lstStyle>
          <a:p>
            <a:pPr rtl="0"/>
            <a:r>
              <a:rPr lang="es-ES" noProof="0"/>
              <a:t>Haga clic en el icono para agregar una imagen</a:t>
            </a:r>
          </a:p>
        </p:txBody>
      </p:sp>
      <p:sp>
        <p:nvSpPr>
          <p:cNvPr id="13" name="Título 7">
            <a:extLst>
              <a:ext uri="{FF2B5EF4-FFF2-40B4-BE49-F238E27FC236}">
                <a16:creationId xmlns:a16="http://schemas.microsoft.com/office/drawing/2014/main" id="{8BBD3378-DD0B-4070-88AA-07DEEA1B7A80}"/>
              </a:ext>
            </a:extLst>
          </p:cNvPr>
          <p:cNvSpPr>
            <a:spLocks noGrp="1"/>
          </p:cNvSpPr>
          <p:nvPr>
            <p:ph type="title" hasCustomPrompt="1"/>
          </p:nvPr>
        </p:nvSpPr>
        <p:spPr>
          <a:xfrm>
            <a:off x="0" y="0"/>
            <a:ext cx="12192000" cy="1296537"/>
          </a:xfrm>
          <a:solidFill>
            <a:schemeClr val="accent5">
              <a:lumMod val="75000"/>
              <a:alpha val="50000"/>
            </a:schemeClr>
          </a:solidFill>
        </p:spPr>
        <p:txBody>
          <a:bodyPr lIns="684000" tIns="108000" rtlCol="0" anchor="ctr" anchorCtr="0">
            <a:normAutofit/>
          </a:bodyPr>
          <a:lstStyle>
            <a:lvl1pPr>
              <a:defRPr sz="4000"/>
            </a:lvl1pPr>
          </a:lstStyle>
          <a:p>
            <a:pPr rtl="0"/>
            <a:r>
              <a:rPr lang="es-ES" noProof="0" dirty="0"/>
              <a:t>Haga clic para modificar el estilo del título del patrón</a:t>
            </a:r>
          </a:p>
        </p:txBody>
      </p:sp>
      <p:sp>
        <p:nvSpPr>
          <p:cNvPr id="14" name="Marcador de posición de contenido 2">
            <a:extLst>
              <a:ext uri="{FF2B5EF4-FFF2-40B4-BE49-F238E27FC236}">
                <a16:creationId xmlns:a16="http://schemas.microsoft.com/office/drawing/2014/main" id="{B8349DBD-05C9-497A-BAB7-08CE307FB98A}"/>
              </a:ext>
            </a:extLst>
          </p:cNvPr>
          <p:cNvSpPr>
            <a:spLocks noGrp="1"/>
          </p:cNvSpPr>
          <p:nvPr>
            <p:ph sz="half" idx="1"/>
          </p:nvPr>
        </p:nvSpPr>
        <p:spPr>
          <a:xfrm>
            <a:off x="747981" y="1812759"/>
            <a:ext cx="10905457" cy="4088418"/>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cxnSp>
        <p:nvCxnSpPr>
          <p:cNvPr id="16" name="Conector recto 15">
            <a:extLst>
              <a:ext uri="{FF2B5EF4-FFF2-40B4-BE49-F238E27FC236}">
                <a16:creationId xmlns:a16="http://schemas.microsoft.com/office/drawing/2014/main" id="{8B0AF26B-41C3-4BBB-A8E9-8EAB965C6D7A}"/>
              </a:ext>
            </a:extLst>
          </p:cNvPr>
          <p:cNvCxnSpPr/>
          <p:nvPr userDrawn="1"/>
        </p:nvCxnSpPr>
        <p:spPr>
          <a:xfrm>
            <a:off x="-600" y="1283417"/>
            <a:ext cx="121932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43296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os Objetos_1">
    <p:spTree>
      <p:nvGrpSpPr>
        <p:cNvPr id="1" name=""/>
        <p:cNvGrpSpPr/>
        <p:nvPr/>
      </p:nvGrpSpPr>
      <p:grpSpPr>
        <a:xfrm>
          <a:off x="0" y="0"/>
          <a:ext cx="0" cy="0"/>
          <a:chOff x="0" y="0"/>
          <a:chExt cx="0" cy="0"/>
        </a:xfrm>
      </p:grpSpPr>
      <p:sp>
        <p:nvSpPr>
          <p:cNvPr id="6" name="Marcador de posición de imagen 5">
            <a:extLst>
              <a:ext uri="{FF2B5EF4-FFF2-40B4-BE49-F238E27FC236}">
                <a16:creationId xmlns:a16="http://schemas.microsoft.com/office/drawing/2014/main" id="{EC21F8EC-6CCD-434E-925E-0A9FF574DA19}"/>
              </a:ext>
            </a:extLst>
          </p:cNvPr>
          <p:cNvSpPr>
            <a:spLocks noGrp="1"/>
          </p:cNvSpPr>
          <p:nvPr>
            <p:ph type="pic" sz="quarter" idx="13"/>
          </p:nvPr>
        </p:nvSpPr>
        <p:spPr>
          <a:xfrm>
            <a:off x="0" y="1907362"/>
            <a:ext cx="12192000" cy="4493433"/>
          </a:xfrm>
        </p:spPr>
        <p:txBody>
          <a:bodyPr rtlCol="0" anchor="ctr" anchorCtr="0"/>
          <a:lstStyle>
            <a:lvl1pPr algn="ctr">
              <a:defRPr/>
            </a:lvl1pPr>
          </a:lstStyle>
          <a:p>
            <a:pPr rtl="0"/>
            <a:r>
              <a:rPr lang="es-ES" noProof="0"/>
              <a:t>Haga clic en el icono para agregar una imagen</a:t>
            </a:r>
          </a:p>
        </p:txBody>
      </p:sp>
      <p:sp>
        <p:nvSpPr>
          <p:cNvPr id="8" name="Título 7"/>
          <p:cNvSpPr>
            <a:spLocks noGrp="1"/>
          </p:cNvSpPr>
          <p:nvPr>
            <p:ph type="title"/>
          </p:nvPr>
        </p:nvSpPr>
        <p:spPr>
          <a:xfrm>
            <a:off x="1097280" y="230332"/>
            <a:ext cx="10058400" cy="1450757"/>
          </a:xfrm>
        </p:spPr>
        <p:txBody>
          <a:bodyPr rtlCol="0">
            <a:normAutofit/>
          </a:bodyPr>
          <a:lstStyle>
            <a:lvl1pPr>
              <a:defRPr sz="4000"/>
            </a:lvl1pPr>
          </a:lstStyle>
          <a:p>
            <a:pPr rtl="0"/>
            <a:r>
              <a:rPr lang="es-ES" noProof="0"/>
              <a:t>Haga clic para modificar el estilo de título del patrón</a:t>
            </a:r>
          </a:p>
        </p:txBody>
      </p:sp>
      <p:sp>
        <p:nvSpPr>
          <p:cNvPr id="4" name="Marcador de contenido 3"/>
          <p:cNvSpPr>
            <a:spLocks noGrp="1"/>
          </p:cNvSpPr>
          <p:nvPr>
            <p:ph sz="half" idx="2"/>
          </p:nvPr>
        </p:nvSpPr>
        <p:spPr>
          <a:xfrm>
            <a:off x="1097280" y="2464540"/>
            <a:ext cx="10058400" cy="3748194"/>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2" name="Marcador de fecha 1">
            <a:extLst>
              <a:ext uri="{FF2B5EF4-FFF2-40B4-BE49-F238E27FC236}">
                <a16:creationId xmlns:a16="http://schemas.microsoft.com/office/drawing/2014/main" id="{5782D47D-B0DC-4C40-BCC6-BBBA32584A38}"/>
              </a:ext>
            </a:extLst>
          </p:cNvPr>
          <p:cNvSpPr>
            <a:spLocks noGrp="1"/>
          </p:cNvSpPr>
          <p:nvPr>
            <p:ph type="dt" sz="half" idx="10"/>
          </p:nvPr>
        </p:nvSpPr>
        <p:spPr/>
        <p:txBody>
          <a:bodyPr rtlCol="0"/>
          <a:lstStyle/>
          <a:p>
            <a:pPr rtl="0"/>
            <a:fld id="{34731776-AAC2-4EF3-A833-1BE03AECD808}" type="datetime1">
              <a:rPr lang="es-ES" noProof="0" smtClean="0"/>
              <a:t>09/11/2021</a:t>
            </a:fld>
            <a:endParaRPr lang="es-ES" noProof="0"/>
          </a:p>
        </p:txBody>
      </p:sp>
      <p:sp>
        <p:nvSpPr>
          <p:cNvPr id="9" name="Marcador de pie de página 8">
            <a:extLst>
              <a:ext uri="{FF2B5EF4-FFF2-40B4-BE49-F238E27FC236}">
                <a16:creationId xmlns:a16="http://schemas.microsoft.com/office/drawing/2014/main" id="{4690D34E-7EBD-44B2-83CA-4C126A18D7EF}"/>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10" name="Marcador de número de diapositiva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cxnSp>
        <p:nvCxnSpPr>
          <p:cNvPr id="5" name="Conector recto 4">
            <a:extLst>
              <a:ext uri="{FF2B5EF4-FFF2-40B4-BE49-F238E27FC236}">
                <a16:creationId xmlns:a16="http://schemas.microsoft.com/office/drawing/2014/main" id="{18DEBF4F-95EE-485E-BCD1-56682C51B641}"/>
              </a:ext>
            </a:extLst>
          </p:cNvPr>
          <p:cNvCxnSpPr/>
          <p:nvPr userDrawn="1"/>
        </p:nvCxnSpPr>
        <p:spPr>
          <a:xfrm>
            <a:off x="0" y="1900553"/>
            <a:ext cx="12192000" cy="0"/>
          </a:xfrm>
          <a:prstGeom prst="line">
            <a:avLst/>
          </a:prstGeom>
          <a:ln>
            <a:solidFill>
              <a:srgbClr val="26262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1316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1_Dos objetos">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Marcador de fecha 1">
            <a:extLst>
              <a:ext uri="{FF2B5EF4-FFF2-40B4-BE49-F238E27FC236}">
                <a16:creationId xmlns:a16="http://schemas.microsoft.com/office/drawing/2014/main" id="{94E9223F-721F-47BF-9FD5-0F8D12FF0DE1}"/>
              </a:ext>
            </a:extLst>
          </p:cNvPr>
          <p:cNvSpPr>
            <a:spLocks noGrp="1"/>
          </p:cNvSpPr>
          <p:nvPr>
            <p:ph type="dt" sz="half" idx="10"/>
          </p:nvPr>
        </p:nvSpPr>
        <p:spPr/>
        <p:txBody>
          <a:bodyPr rtlCol="0"/>
          <a:lstStyle/>
          <a:p>
            <a:pPr rtl="0"/>
            <a:fld id="{C4EBDE6A-1ADD-429D-8178-C718977B5FFE}" type="datetime1">
              <a:rPr lang="es-ES" noProof="0" smtClean="0"/>
              <a:t>09/11/2021</a:t>
            </a:fld>
            <a:endParaRPr lang="es-ES" noProof="0"/>
          </a:p>
        </p:txBody>
      </p:sp>
      <p:sp>
        <p:nvSpPr>
          <p:cNvPr id="3" name="Marcador de pie de página 2">
            <a:extLst>
              <a:ext uri="{FF2B5EF4-FFF2-40B4-BE49-F238E27FC236}">
                <a16:creationId xmlns:a16="http://schemas.microsoft.com/office/drawing/2014/main" id="{05915714-6BBA-4593-8591-4E26F7D58D9F}"/>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4" name="Marcador de número de diapositiva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
        <p:nvSpPr>
          <p:cNvPr id="6" name="Marcador de posición de imagen 5">
            <a:extLst>
              <a:ext uri="{FF2B5EF4-FFF2-40B4-BE49-F238E27FC236}">
                <a16:creationId xmlns:a16="http://schemas.microsoft.com/office/drawing/2014/main" id="{C85C68E9-6B5E-46D9-AAB7-BE93B1378B84}"/>
              </a:ext>
            </a:extLst>
          </p:cNvPr>
          <p:cNvSpPr>
            <a:spLocks noGrp="1"/>
          </p:cNvSpPr>
          <p:nvPr>
            <p:ph type="pic" sz="quarter" idx="13"/>
          </p:nvPr>
        </p:nvSpPr>
        <p:spPr>
          <a:xfrm>
            <a:off x="0" y="1907362"/>
            <a:ext cx="12192000" cy="4493433"/>
          </a:xfrm>
        </p:spPr>
        <p:txBody>
          <a:bodyPr rtlCol="0" anchor="ctr" anchorCtr="0"/>
          <a:lstStyle>
            <a:lvl1pPr algn="ctr">
              <a:defRPr/>
            </a:lvl1pPr>
          </a:lstStyle>
          <a:p>
            <a:pPr rtl="0"/>
            <a:r>
              <a:rPr lang="es-ES" noProof="0"/>
              <a:t>Haga clic en el icono para agregar una imagen</a:t>
            </a:r>
          </a:p>
        </p:txBody>
      </p:sp>
      <p:sp>
        <p:nvSpPr>
          <p:cNvPr id="7" name="Título 7">
            <a:extLst>
              <a:ext uri="{FF2B5EF4-FFF2-40B4-BE49-F238E27FC236}">
                <a16:creationId xmlns:a16="http://schemas.microsoft.com/office/drawing/2014/main" id="{7DEE74D2-9B60-4DE8-9A31-91D3CBA8DC64}"/>
              </a:ext>
            </a:extLst>
          </p:cNvPr>
          <p:cNvSpPr>
            <a:spLocks noGrp="1"/>
          </p:cNvSpPr>
          <p:nvPr>
            <p:ph type="title"/>
          </p:nvPr>
        </p:nvSpPr>
        <p:spPr>
          <a:xfrm>
            <a:off x="1097280" y="230332"/>
            <a:ext cx="10058400" cy="1450757"/>
          </a:xfrm>
        </p:spPr>
        <p:txBody>
          <a:bodyPr rtlCol="0">
            <a:normAutofit/>
          </a:bodyPr>
          <a:lstStyle>
            <a:lvl1pPr>
              <a:defRPr sz="4000"/>
            </a:lvl1pPr>
          </a:lstStyle>
          <a:p>
            <a:pPr rtl="0"/>
            <a:r>
              <a:rPr lang="es-ES" noProof="0" dirty="0"/>
              <a:t>Haga clic para modificar el estilo de título del patrón</a:t>
            </a:r>
          </a:p>
        </p:txBody>
      </p:sp>
      <p:sp>
        <p:nvSpPr>
          <p:cNvPr id="8" name="Marcador de contenido 3">
            <a:extLst>
              <a:ext uri="{FF2B5EF4-FFF2-40B4-BE49-F238E27FC236}">
                <a16:creationId xmlns:a16="http://schemas.microsoft.com/office/drawing/2014/main" id="{390A09A4-2667-45F1-9F4E-37A50F1F58BA}"/>
              </a:ext>
            </a:extLst>
          </p:cNvPr>
          <p:cNvSpPr>
            <a:spLocks noGrp="1"/>
          </p:cNvSpPr>
          <p:nvPr>
            <p:ph sz="half" idx="2"/>
          </p:nvPr>
        </p:nvSpPr>
        <p:spPr>
          <a:xfrm>
            <a:off x="1080347" y="2346008"/>
            <a:ext cx="10058400" cy="3748194"/>
          </a:xfrm>
        </p:spPr>
        <p:txBody>
          <a:bodyPr numCol="2" spcCol="540000" rtlCol="0">
            <a:normAutofit/>
          </a:bodyPr>
          <a:lstStyle>
            <a:lvl1pPr>
              <a:defRPr sz="1600"/>
            </a:lvl1pPr>
            <a:lvl2pPr>
              <a:defRPr sz="1600"/>
            </a:lvl2pPr>
            <a:lvl3pPr>
              <a:defRPr sz="1600"/>
            </a:lvl3pPr>
            <a:lvl4pPr>
              <a:defRPr sz="1600"/>
            </a:lvl4pPr>
            <a:lvl5pPr>
              <a:defRPr sz="1600"/>
            </a:lvl5pPr>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cxnSp>
        <p:nvCxnSpPr>
          <p:cNvPr id="9" name="Conector recto 8">
            <a:extLst>
              <a:ext uri="{FF2B5EF4-FFF2-40B4-BE49-F238E27FC236}">
                <a16:creationId xmlns:a16="http://schemas.microsoft.com/office/drawing/2014/main" id="{CA14E254-0C82-4865-9922-29444D17B571}"/>
              </a:ext>
            </a:extLst>
          </p:cNvPr>
          <p:cNvCxnSpPr/>
          <p:nvPr userDrawn="1"/>
        </p:nvCxnSpPr>
        <p:spPr>
          <a:xfrm>
            <a:off x="0" y="1900553"/>
            <a:ext cx="12192000" cy="0"/>
          </a:xfrm>
          <a:prstGeom prst="line">
            <a:avLst/>
          </a:prstGeom>
          <a:ln>
            <a:solidFill>
              <a:srgbClr val="26262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10688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ítulo 9"/>
          <p:cNvSpPr>
            <a:spLocks noGrp="1"/>
          </p:cNvSpPr>
          <p:nvPr>
            <p:ph type="title"/>
          </p:nvPr>
        </p:nvSpPr>
        <p:spPr>
          <a:xfrm>
            <a:off x="1097280" y="286603"/>
            <a:ext cx="10058400" cy="1450757"/>
          </a:xfrm>
        </p:spPr>
        <p:txBody>
          <a:bodyPr rtlCol="0">
            <a:normAutofit/>
          </a:bodyPr>
          <a:lstStyle>
            <a:lvl1pPr>
              <a:defRPr sz="4000"/>
            </a:lvl1pPr>
          </a:lstStyle>
          <a:p>
            <a:pPr rtl="0"/>
            <a:r>
              <a:rPr lang="es-ES" noProof="0" dirty="0"/>
              <a:t>Haga clic para modificar el estilo de título del patrón</a:t>
            </a:r>
          </a:p>
        </p:txBody>
      </p:sp>
      <p:sp>
        <p:nvSpPr>
          <p:cNvPr id="3" name="Marcador de posición de texto 2"/>
          <p:cNvSpPr>
            <a:spLocks noGrp="1"/>
          </p:cNvSpPr>
          <p:nvPr>
            <p:ph type="body" idx="1"/>
          </p:nvPr>
        </p:nvSpPr>
        <p:spPr>
          <a:xfrm>
            <a:off x="1097280" y="2057400"/>
            <a:ext cx="4639736" cy="736282"/>
          </a:xfrm>
        </p:spPr>
        <p:txBody>
          <a:bodyPr lIns="91440" rIns="91440" rtlCol="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4" name="Marcador de posición de contenido 3"/>
          <p:cNvSpPr>
            <a:spLocks noGrp="1"/>
          </p:cNvSpPr>
          <p:nvPr>
            <p:ph sz="half" idx="2"/>
          </p:nvPr>
        </p:nvSpPr>
        <p:spPr>
          <a:xfrm>
            <a:off x="1097280" y="2958274"/>
            <a:ext cx="4639736" cy="2910821"/>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5" name="Marcador de posición de texto 4"/>
          <p:cNvSpPr>
            <a:spLocks noGrp="1"/>
          </p:cNvSpPr>
          <p:nvPr>
            <p:ph type="body" sz="quarter" idx="3"/>
          </p:nvPr>
        </p:nvSpPr>
        <p:spPr>
          <a:xfrm>
            <a:off x="6515944" y="2057400"/>
            <a:ext cx="4639736" cy="736282"/>
          </a:xfrm>
        </p:spPr>
        <p:txBody>
          <a:bodyPr lIns="91440" rIns="91440" rtlCol="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6" name="Marcador de posición de contenido 5"/>
          <p:cNvSpPr>
            <a:spLocks noGrp="1"/>
          </p:cNvSpPr>
          <p:nvPr>
            <p:ph sz="quarter" idx="4"/>
          </p:nvPr>
        </p:nvSpPr>
        <p:spPr>
          <a:xfrm>
            <a:off x="6515944" y="2958273"/>
            <a:ext cx="4639736" cy="2910821"/>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2" name="Marcador de fecha 1">
            <a:extLst>
              <a:ext uri="{FF2B5EF4-FFF2-40B4-BE49-F238E27FC236}">
                <a16:creationId xmlns:a16="http://schemas.microsoft.com/office/drawing/2014/main" id="{8AF8A515-AA94-45D1-9223-5C2272618D85}"/>
              </a:ext>
            </a:extLst>
          </p:cNvPr>
          <p:cNvSpPr>
            <a:spLocks noGrp="1"/>
          </p:cNvSpPr>
          <p:nvPr>
            <p:ph type="dt" sz="half" idx="10"/>
          </p:nvPr>
        </p:nvSpPr>
        <p:spPr/>
        <p:txBody>
          <a:bodyPr rtlCol="0"/>
          <a:lstStyle/>
          <a:p>
            <a:pPr rtl="0"/>
            <a:fld id="{9763B5F9-4749-4969-9EC8-AF4244F55A66}" type="datetime1">
              <a:rPr lang="es-ES" noProof="0" smtClean="0"/>
              <a:t>09/11/2021</a:t>
            </a:fld>
            <a:endParaRPr lang="es-ES" noProof="0"/>
          </a:p>
        </p:txBody>
      </p:sp>
      <p:sp>
        <p:nvSpPr>
          <p:cNvPr id="11" name="Marcador de pie de página 10">
            <a:extLst>
              <a:ext uri="{FF2B5EF4-FFF2-40B4-BE49-F238E27FC236}">
                <a16:creationId xmlns:a16="http://schemas.microsoft.com/office/drawing/2014/main" id="{D052F5BC-98E0-4D60-AD67-9547738B7DD4}"/>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12" name="Marcador de número de diapositiva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9218446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hasCustomPrompt="1"/>
          </p:nvPr>
        </p:nvSpPr>
        <p:spPr/>
        <p:txBody>
          <a:bodyPr rtlCol="0">
            <a:normAutofit/>
          </a:bodyPr>
          <a:lstStyle>
            <a:lvl1pPr>
              <a:defRPr sz="4000"/>
            </a:lvl1pPr>
          </a:lstStyle>
          <a:p>
            <a:pPr rtl="0"/>
            <a:r>
              <a:rPr lang="es-ES" noProof="0"/>
              <a:t>Haga clic para modificar el estilo del título del patrón</a:t>
            </a:r>
          </a:p>
        </p:txBody>
      </p:sp>
      <p:sp>
        <p:nvSpPr>
          <p:cNvPr id="6" name="Marcador de fecha 5">
            <a:extLst>
              <a:ext uri="{FF2B5EF4-FFF2-40B4-BE49-F238E27FC236}">
                <a16:creationId xmlns:a16="http://schemas.microsoft.com/office/drawing/2014/main" id="{7392073F-158F-44A3-8913-917AFFC1BC20}"/>
              </a:ext>
            </a:extLst>
          </p:cNvPr>
          <p:cNvSpPr>
            <a:spLocks noGrp="1"/>
          </p:cNvSpPr>
          <p:nvPr>
            <p:ph type="dt" sz="half" idx="10"/>
          </p:nvPr>
        </p:nvSpPr>
        <p:spPr/>
        <p:txBody>
          <a:bodyPr rtlCol="0"/>
          <a:lstStyle/>
          <a:p>
            <a:pPr rtl="0"/>
            <a:fld id="{DEEE31E7-A240-4B72-8B54-C8431E369145}" type="datetime1">
              <a:rPr lang="es-ES" noProof="0" smtClean="0"/>
              <a:t>09/11/2021</a:t>
            </a:fld>
            <a:endParaRPr lang="es-ES" noProof="0"/>
          </a:p>
        </p:txBody>
      </p:sp>
      <p:sp>
        <p:nvSpPr>
          <p:cNvPr id="7" name="Marcador de pie de página 6">
            <a:extLst>
              <a:ext uri="{FF2B5EF4-FFF2-40B4-BE49-F238E27FC236}">
                <a16:creationId xmlns:a16="http://schemas.microsoft.com/office/drawing/2014/main" id="{EED72207-24CA-42B7-A975-2F8E41CBA904}"/>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8" name="Marcador de número de diapositiva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36201750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Marcador de fecha 1">
            <a:extLst>
              <a:ext uri="{FF2B5EF4-FFF2-40B4-BE49-F238E27FC236}">
                <a16:creationId xmlns:a16="http://schemas.microsoft.com/office/drawing/2014/main" id="{94E9223F-721F-47BF-9FD5-0F8D12FF0DE1}"/>
              </a:ext>
            </a:extLst>
          </p:cNvPr>
          <p:cNvSpPr>
            <a:spLocks noGrp="1"/>
          </p:cNvSpPr>
          <p:nvPr>
            <p:ph type="dt" sz="half" idx="10"/>
          </p:nvPr>
        </p:nvSpPr>
        <p:spPr/>
        <p:txBody>
          <a:bodyPr rtlCol="0"/>
          <a:lstStyle/>
          <a:p>
            <a:pPr rtl="0"/>
            <a:fld id="{393A7420-0718-4389-8EE4-265542ABAB98}" type="datetime1">
              <a:rPr lang="es-ES" noProof="0" smtClean="0"/>
              <a:t>09/11/2021</a:t>
            </a:fld>
            <a:endParaRPr lang="es-ES" noProof="0"/>
          </a:p>
        </p:txBody>
      </p:sp>
      <p:sp>
        <p:nvSpPr>
          <p:cNvPr id="3" name="Marcador de pie de página 2">
            <a:extLst>
              <a:ext uri="{FF2B5EF4-FFF2-40B4-BE49-F238E27FC236}">
                <a16:creationId xmlns:a16="http://schemas.microsoft.com/office/drawing/2014/main" id="{05915714-6BBA-4593-8591-4E26F7D58D9F}"/>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4" name="Marcador de número de diapositiva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3872940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1_Contenido con título">
    <p:bg>
      <p:bgPr>
        <a:solidFill>
          <a:schemeClr val="bg1"/>
        </a:solidFill>
        <a:effectLst/>
      </p:bgPr>
    </p:bg>
    <p:spTree>
      <p:nvGrpSpPr>
        <p:cNvPr id="1" name=""/>
        <p:cNvGrpSpPr/>
        <p:nvPr/>
      </p:nvGrpSpPr>
      <p:grpSpPr>
        <a:xfrm>
          <a:off x="0" y="0"/>
          <a:ext cx="0" cy="0"/>
          <a:chOff x="0" y="0"/>
          <a:chExt cx="0" cy="0"/>
        </a:xfrm>
      </p:grpSpPr>
      <p:sp>
        <p:nvSpPr>
          <p:cNvPr id="10" name="Marcador de posición de imagen 9">
            <a:extLst>
              <a:ext uri="{FF2B5EF4-FFF2-40B4-BE49-F238E27FC236}">
                <a16:creationId xmlns:a16="http://schemas.microsoft.com/office/drawing/2014/main" id="{D92C4CF0-BD34-45B4-94FF-59AD3A70A72E}"/>
              </a:ext>
            </a:extLst>
          </p:cNvPr>
          <p:cNvSpPr>
            <a:spLocks noGrp="1"/>
          </p:cNvSpPr>
          <p:nvPr>
            <p:ph type="pic" sz="quarter" idx="13"/>
          </p:nvPr>
        </p:nvSpPr>
        <p:spPr>
          <a:xfrm>
            <a:off x="0" y="0"/>
            <a:ext cx="12192000" cy="6400165"/>
          </a:xfrm>
          <a:noFill/>
        </p:spPr>
        <p:txBody>
          <a:bodyPr lIns="0" tIns="792000" rtlCol="0" anchor="ctr" anchorCtr="0"/>
          <a:lstStyle>
            <a:lvl1pPr algn="ctr">
              <a:defRPr/>
            </a:lvl1pPr>
          </a:lstStyle>
          <a:p>
            <a:pPr rtl="0"/>
            <a:r>
              <a:rPr lang="es-ES" noProof="0" dirty="0"/>
              <a:t>Haga clic en el icono para agregar una imagen</a:t>
            </a:r>
          </a:p>
        </p:txBody>
      </p:sp>
      <p:sp>
        <p:nvSpPr>
          <p:cNvPr id="8" name="Rectángulo 7">
            <a:extLst>
              <a:ext uri="{FF2B5EF4-FFF2-40B4-BE49-F238E27FC236}">
                <a16:creationId xmlns:a16="http://schemas.microsoft.com/office/drawing/2014/main" id="{16D90D66-BCB9-4229-A829-628874352AC0}"/>
              </a:ext>
            </a:extLst>
          </p:cNvPr>
          <p:cNvSpPr/>
          <p:nvPr/>
        </p:nvSpPr>
        <p:spPr>
          <a:xfrm>
            <a:off x="4804496" y="0"/>
            <a:ext cx="7387504" cy="6446520"/>
          </a:xfrm>
          <a:prstGeom prst="rect">
            <a:avLst/>
          </a:prstGeom>
          <a:solidFill>
            <a:schemeClr val="accent1">
              <a:lumMod val="40000"/>
              <a:lumOff val="6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ángulo 10">
            <a:extLst>
              <a:ext uri="{FF2B5EF4-FFF2-40B4-BE49-F238E27FC236}">
                <a16:creationId xmlns:a16="http://schemas.microsoft.com/office/drawing/2014/main" id="{D7110AB5-E047-427B-9192-3F2FCCB479A8}"/>
              </a:ext>
            </a:extLst>
          </p:cNvPr>
          <p:cNvSpPr/>
          <p:nvPr userDrawn="1"/>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ítulo 1"/>
          <p:cNvSpPr>
            <a:spLocks noGrp="1"/>
          </p:cNvSpPr>
          <p:nvPr>
            <p:ph type="title"/>
          </p:nvPr>
        </p:nvSpPr>
        <p:spPr>
          <a:xfrm>
            <a:off x="643466" y="488254"/>
            <a:ext cx="3517567" cy="1087974"/>
          </a:xfrm>
        </p:spPr>
        <p:txBody>
          <a:bodyPr rtlCol="0" anchor="b">
            <a:normAutofit/>
          </a:bodyPr>
          <a:lstStyle>
            <a:lvl1pPr>
              <a:lnSpc>
                <a:spcPct val="90000"/>
              </a:lnSpc>
              <a:defRPr sz="3600" b="0">
                <a:solidFill>
                  <a:schemeClr val="accent1">
                    <a:lumMod val="50000"/>
                  </a:schemeClr>
                </a:solidFill>
              </a:defRPr>
            </a:lvl1pPr>
          </a:lstStyle>
          <a:p>
            <a:pPr rtl="0"/>
            <a:r>
              <a:rPr lang="es-ES" noProof="0" dirty="0"/>
              <a:t>Haga clic para modificar el estilo de título del patrón</a:t>
            </a:r>
          </a:p>
        </p:txBody>
      </p:sp>
      <p:sp>
        <p:nvSpPr>
          <p:cNvPr id="4" name="Marcador de posición de texto 3"/>
          <p:cNvSpPr>
            <a:spLocks noGrp="1"/>
          </p:cNvSpPr>
          <p:nvPr>
            <p:ph type="body" sz="half" idx="2"/>
          </p:nvPr>
        </p:nvSpPr>
        <p:spPr>
          <a:xfrm>
            <a:off x="403625" y="2038720"/>
            <a:ext cx="3517567" cy="3311706"/>
          </a:xfrm>
        </p:spPr>
        <p:txBody>
          <a:bodyPr lIns="91440" rIns="91440" rtlCol="0">
            <a:normAutofit/>
          </a:bodyPr>
          <a:lstStyle>
            <a:lvl1pPr marL="216000" indent="-216000">
              <a:spcAft>
                <a:spcPts val="0"/>
              </a:spcAft>
              <a:buFont typeface="Wingdings" panose="05000000000000000000" pitchFamily="2" charset="2"/>
              <a:buChar char="§"/>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12" name="Marcador de fecha 5">
            <a:extLst>
              <a:ext uri="{FF2B5EF4-FFF2-40B4-BE49-F238E27FC236}">
                <a16:creationId xmlns:a16="http://schemas.microsoft.com/office/drawing/2014/main" id="{00A2BA60-500D-4BD0-8C7F-2936FDDD1586}"/>
              </a:ext>
            </a:extLst>
          </p:cNvPr>
          <p:cNvSpPr>
            <a:spLocks noGrp="1"/>
          </p:cNvSpPr>
          <p:nvPr>
            <p:ph type="dt" sz="half" idx="10"/>
          </p:nvPr>
        </p:nvSpPr>
        <p:spPr>
          <a:xfrm>
            <a:off x="8218426" y="6446838"/>
            <a:ext cx="2584850" cy="365125"/>
          </a:xfrm>
        </p:spPr>
        <p:txBody>
          <a:bodyPr rtlCol="0"/>
          <a:lstStyle/>
          <a:p>
            <a:pPr rtl="0"/>
            <a:fld id="{99D4F978-A6BB-425C-A24A-A453AB5A356E}" type="datetime1">
              <a:rPr lang="es-ES" noProof="0" smtClean="0"/>
              <a:t>09/11/2021</a:t>
            </a:fld>
            <a:endParaRPr lang="es-ES" noProof="0"/>
          </a:p>
        </p:txBody>
      </p:sp>
      <p:sp>
        <p:nvSpPr>
          <p:cNvPr id="13" name="Marcador de pie de página 6">
            <a:extLst>
              <a:ext uri="{FF2B5EF4-FFF2-40B4-BE49-F238E27FC236}">
                <a16:creationId xmlns:a16="http://schemas.microsoft.com/office/drawing/2014/main" id="{371A0A82-5458-43A1-AD4C-A4FF7CD09F10}"/>
              </a:ext>
            </a:extLst>
          </p:cNvPr>
          <p:cNvSpPr>
            <a:spLocks noGrp="1"/>
          </p:cNvSpPr>
          <p:nvPr>
            <p:ph type="ftr" sz="quarter" idx="11"/>
          </p:nvPr>
        </p:nvSpPr>
        <p:spPr>
          <a:xfrm>
            <a:off x="643051" y="6446838"/>
            <a:ext cx="6818262" cy="365125"/>
          </a:xfrm>
        </p:spPr>
        <p:txBody>
          <a:bodyPr rtlCol="0"/>
          <a:lstStyle>
            <a:lvl1pPr rtl="0">
              <a:defRPr sz="1200"/>
            </a:lvl1pPr>
          </a:lstStyle>
          <a:p>
            <a:r>
              <a:rPr lang="es-ES" dirty="0"/>
              <a:t>BIC FOR SME</a:t>
            </a:r>
          </a:p>
        </p:txBody>
      </p:sp>
      <p:sp>
        <p:nvSpPr>
          <p:cNvPr id="14" name="Marcador de número de diapositiva 7">
            <a:extLst>
              <a:ext uri="{FF2B5EF4-FFF2-40B4-BE49-F238E27FC236}">
                <a16:creationId xmlns:a16="http://schemas.microsoft.com/office/drawing/2014/main" id="{2ABD9582-0263-41AF-B003-2E748948571F}"/>
              </a:ext>
            </a:extLst>
          </p:cNvPr>
          <p:cNvSpPr>
            <a:spLocks noGrp="1"/>
          </p:cNvSpPr>
          <p:nvPr>
            <p:ph type="sldNum" sz="quarter" idx="12"/>
          </p:nvPr>
        </p:nvSpPr>
        <p:spPr>
          <a:xfrm>
            <a:off x="10930596" y="6446838"/>
            <a:ext cx="617912" cy="365125"/>
          </a:xfrm>
        </p:spPr>
        <p:txBody>
          <a:bodyPr rtlCol="0"/>
          <a:lstStyle/>
          <a:p>
            <a:pPr rtl="0"/>
            <a:fld id="{3A98EE3D-8CD1-4C3F-BD1C-C98C9596463C}" type="slidenum">
              <a:rPr lang="es-ES" noProof="0" smtClean="0"/>
              <a:t>‹#›</a:t>
            </a:fld>
            <a:endParaRPr lang="es-ES" noProof="0"/>
          </a:p>
        </p:txBody>
      </p:sp>
      <p:sp>
        <p:nvSpPr>
          <p:cNvPr id="5" name="Marcador de posición de imagen 4">
            <a:extLst>
              <a:ext uri="{FF2B5EF4-FFF2-40B4-BE49-F238E27FC236}">
                <a16:creationId xmlns:a16="http://schemas.microsoft.com/office/drawing/2014/main" id="{FF66DD5E-2E55-4BFB-8214-2B5C5051F287}"/>
              </a:ext>
            </a:extLst>
          </p:cNvPr>
          <p:cNvSpPr>
            <a:spLocks noGrp="1"/>
          </p:cNvSpPr>
          <p:nvPr>
            <p:ph type="pic" sz="quarter" idx="14"/>
          </p:nvPr>
        </p:nvSpPr>
        <p:spPr>
          <a:xfrm>
            <a:off x="4804497" y="-635"/>
            <a:ext cx="7387504" cy="6400165"/>
          </a:xfrm>
          <a:solidFill>
            <a:schemeClr val="accent5">
              <a:lumMod val="60000"/>
              <a:lumOff val="40000"/>
              <a:alpha val="50000"/>
            </a:schemeClr>
          </a:solidFill>
        </p:spPr>
        <p:txBody>
          <a:bodyPr rtlCol="0" anchor="ctr" anchorCtr="0"/>
          <a:lstStyle>
            <a:lvl1pPr algn="ctr">
              <a:defRPr/>
            </a:lvl1pPr>
          </a:lstStyle>
          <a:p>
            <a:pPr rtl="0"/>
            <a:r>
              <a:rPr lang="es-ES" noProof="0" dirty="0"/>
              <a:t>Haga clic en el icono para agregar una imagen</a:t>
            </a:r>
          </a:p>
        </p:txBody>
      </p:sp>
      <p:cxnSp>
        <p:nvCxnSpPr>
          <p:cNvPr id="16" name="Conector recto 15">
            <a:extLst>
              <a:ext uri="{FF2B5EF4-FFF2-40B4-BE49-F238E27FC236}">
                <a16:creationId xmlns:a16="http://schemas.microsoft.com/office/drawing/2014/main" id="{76A38BEF-96DA-4CBE-8464-985906D9F5F1}"/>
              </a:ext>
            </a:extLst>
          </p:cNvPr>
          <p:cNvCxnSpPr>
            <a:cxnSpLocks/>
          </p:cNvCxnSpPr>
          <p:nvPr userDrawn="1"/>
        </p:nvCxnSpPr>
        <p:spPr>
          <a:xfrm>
            <a:off x="723686" y="1767848"/>
            <a:ext cx="3291840" cy="0"/>
          </a:xfrm>
          <a:prstGeom prst="line">
            <a:avLst/>
          </a:prstGeom>
          <a:ln w="15875">
            <a:solidFill>
              <a:srgbClr val="26262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73945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2_Contenido con título">
    <p:spTree>
      <p:nvGrpSpPr>
        <p:cNvPr id="1" name=""/>
        <p:cNvGrpSpPr/>
        <p:nvPr/>
      </p:nvGrpSpPr>
      <p:grpSpPr>
        <a:xfrm>
          <a:off x="0" y="0"/>
          <a:ext cx="0" cy="0"/>
          <a:chOff x="0" y="0"/>
          <a:chExt cx="0" cy="0"/>
        </a:xfrm>
      </p:grpSpPr>
      <p:sp>
        <p:nvSpPr>
          <p:cNvPr id="3" name="Marcador de posición de imagen 2">
            <a:extLst>
              <a:ext uri="{FF2B5EF4-FFF2-40B4-BE49-F238E27FC236}">
                <a16:creationId xmlns:a16="http://schemas.microsoft.com/office/drawing/2014/main" id="{CF262E62-E8FA-42DE-BC7E-BA73A13FCBFF}"/>
              </a:ext>
            </a:extLst>
          </p:cNvPr>
          <p:cNvSpPr>
            <a:spLocks noGrp="1"/>
          </p:cNvSpPr>
          <p:nvPr>
            <p:ph type="pic" sz="quarter" idx="15"/>
          </p:nvPr>
        </p:nvSpPr>
        <p:spPr>
          <a:xfrm>
            <a:off x="0" y="0"/>
            <a:ext cx="12193200" cy="6400800"/>
          </a:xfrm>
        </p:spPr>
        <p:txBody>
          <a:bodyPr rtlCol="0" anchor="ctr" anchorCtr="0"/>
          <a:lstStyle>
            <a:lvl1pPr algn="ctr">
              <a:defRPr/>
            </a:lvl1pPr>
          </a:lstStyle>
          <a:p>
            <a:pPr rtl="0"/>
            <a:r>
              <a:rPr lang="es-ES" noProof="0"/>
              <a:t>Haga clic en el icono para agregar una imagen</a:t>
            </a:r>
          </a:p>
        </p:txBody>
      </p:sp>
      <p:sp>
        <p:nvSpPr>
          <p:cNvPr id="5" name="Marcador de texto 4">
            <a:extLst>
              <a:ext uri="{FF2B5EF4-FFF2-40B4-BE49-F238E27FC236}">
                <a16:creationId xmlns:a16="http://schemas.microsoft.com/office/drawing/2014/main" id="{3B957EED-32E8-4384-BFBB-06742F30AA87}"/>
              </a:ext>
            </a:extLst>
          </p:cNvPr>
          <p:cNvSpPr>
            <a:spLocks noGrp="1"/>
          </p:cNvSpPr>
          <p:nvPr>
            <p:ph type="body" sz="quarter" idx="14" hasCustomPrompt="1"/>
          </p:nvPr>
        </p:nvSpPr>
        <p:spPr>
          <a:xfrm>
            <a:off x="5356422" y="5034909"/>
            <a:ext cx="6835291" cy="817251"/>
          </a:xfrm>
          <a:solidFill>
            <a:schemeClr val="accent5">
              <a:lumMod val="75000"/>
            </a:schemeClr>
          </a:solidFill>
        </p:spPr>
        <p:txBody>
          <a:bodyPr lIns="396000" tIns="0" rtlCol="0" anchor="ctr" anchorCtr="0">
            <a:normAutofit/>
          </a:bodyPr>
          <a:lstStyle>
            <a:lvl1pPr>
              <a:defRPr sz="2400">
                <a:solidFill>
                  <a:schemeClr val="accent1">
                    <a:lumMod val="40000"/>
                    <a:lumOff val="60000"/>
                  </a:schemeClr>
                </a:solidFill>
              </a:defRPr>
            </a:lvl1pPr>
            <a:lvl2pPr>
              <a:defRPr>
                <a:solidFill>
                  <a:schemeClr val="bg1"/>
                </a:solidFill>
              </a:defRPr>
            </a:lvl2pPr>
            <a:lvl3pPr>
              <a:defRPr>
                <a:solidFill>
                  <a:schemeClr val="bg1"/>
                </a:solidFill>
              </a:defRPr>
            </a:lvl3pPr>
            <a:lvl4pPr>
              <a:defRPr>
                <a:solidFill>
                  <a:schemeClr val="bg1"/>
                </a:solidFill>
              </a:defRPr>
            </a:lvl4pPr>
          </a:lstStyle>
          <a:p>
            <a:pPr lvl="0" rtl="0"/>
            <a:r>
              <a:rPr lang="es-ES" noProof="0"/>
              <a:t>Subtítulo</a:t>
            </a:r>
          </a:p>
        </p:txBody>
      </p:sp>
      <p:sp>
        <p:nvSpPr>
          <p:cNvPr id="15" name="Título 14">
            <a:extLst>
              <a:ext uri="{FF2B5EF4-FFF2-40B4-BE49-F238E27FC236}">
                <a16:creationId xmlns:a16="http://schemas.microsoft.com/office/drawing/2014/main" id="{23EC876B-6AD7-452A-94C9-45B89DA7D7D0}"/>
              </a:ext>
            </a:extLst>
          </p:cNvPr>
          <p:cNvSpPr>
            <a:spLocks noGrp="1"/>
          </p:cNvSpPr>
          <p:nvPr>
            <p:ph type="title" hasCustomPrompt="1"/>
          </p:nvPr>
        </p:nvSpPr>
        <p:spPr>
          <a:xfrm>
            <a:off x="5356143" y="3975295"/>
            <a:ext cx="6835858" cy="1089350"/>
          </a:xfrm>
          <a:custGeom>
            <a:avLst/>
            <a:gdLst>
              <a:gd name="connsiteX0" fmla="*/ 0 w 6906198"/>
              <a:gd name="connsiteY0" fmla="*/ 0 h 1089350"/>
              <a:gd name="connsiteX1" fmla="*/ 6906198 w 6906198"/>
              <a:gd name="connsiteY1" fmla="*/ 0 h 1089350"/>
              <a:gd name="connsiteX2" fmla="*/ 6906198 w 6906198"/>
              <a:gd name="connsiteY2" fmla="*/ 1089350 h 1089350"/>
              <a:gd name="connsiteX3" fmla="*/ 3805731 w 6906198"/>
              <a:gd name="connsiteY3" fmla="*/ 1089350 h 1089350"/>
              <a:gd name="connsiteX4" fmla="*/ 218470 w 6906198"/>
              <a:gd name="connsiteY4" fmla="*/ 1089350 h 1089350"/>
              <a:gd name="connsiteX5" fmla="*/ 0 w 6906198"/>
              <a:gd name="connsiteY5" fmla="*/ 1089350 h 1089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06198" h="1089350">
                <a:moveTo>
                  <a:pt x="0" y="0"/>
                </a:moveTo>
                <a:lnTo>
                  <a:pt x="6906198" y="0"/>
                </a:lnTo>
                <a:lnTo>
                  <a:pt x="6906198" y="1089350"/>
                </a:lnTo>
                <a:lnTo>
                  <a:pt x="3805731" y="1089350"/>
                </a:lnTo>
                <a:lnTo>
                  <a:pt x="218470" y="1089350"/>
                </a:lnTo>
                <a:lnTo>
                  <a:pt x="0" y="1089350"/>
                </a:lnTo>
                <a:close/>
              </a:path>
            </a:pathLst>
          </a:custGeom>
          <a:solidFill>
            <a:schemeClr val="accent5">
              <a:lumMod val="75000"/>
            </a:schemeClr>
          </a:solidFill>
        </p:spPr>
        <p:txBody>
          <a:bodyPr wrap="square" lIns="396000" tIns="252000" rtlCol="0" anchor="t" anchorCtr="0">
            <a:noAutofit/>
          </a:bodyPr>
          <a:lstStyle>
            <a:lvl1pPr>
              <a:lnSpc>
                <a:spcPct val="90000"/>
              </a:lnSpc>
              <a:defRPr sz="3600" b="0">
                <a:solidFill>
                  <a:schemeClr val="bg1"/>
                </a:solidFill>
              </a:defRPr>
            </a:lvl1pPr>
          </a:lstStyle>
          <a:p>
            <a:pPr rtl="0"/>
            <a:r>
              <a:rPr lang="es-ES" noProof="0" dirty="0"/>
              <a:t>Resumen de la primera lección</a:t>
            </a:r>
          </a:p>
        </p:txBody>
      </p:sp>
      <p:sp>
        <p:nvSpPr>
          <p:cNvPr id="11" name="Rectángulo 10">
            <a:extLst>
              <a:ext uri="{FF2B5EF4-FFF2-40B4-BE49-F238E27FC236}">
                <a16:creationId xmlns:a16="http://schemas.microsoft.com/office/drawing/2014/main" id="{D7110AB5-E047-427B-9192-3F2FCCB479A8}"/>
              </a:ext>
            </a:extLst>
          </p:cNvPr>
          <p:cNvSpPr/>
          <p:nvPr userDrawn="1"/>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Marcador de posición de texto 3"/>
          <p:cNvSpPr>
            <a:spLocks noGrp="1"/>
          </p:cNvSpPr>
          <p:nvPr>
            <p:ph type="body" sz="half" idx="2"/>
          </p:nvPr>
        </p:nvSpPr>
        <p:spPr>
          <a:xfrm>
            <a:off x="678635" y="0"/>
            <a:ext cx="3998873" cy="5852160"/>
          </a:xfrm>
          <a:solidFill>
            <a:schemeClr val="accent5">
              <a:lumMod val="75000"/>
            </a:schemeClr>
          </a:solidFill>
        </p:spPr>
        <p:txBody>
          <a:bodyPr lIns="360000" tIns="46800" rIns="360000" rtlCol="0" anchor="ctr" anchorCtr="0">
            <a:normAutofit/>
          </a:bodyPr>
          <a:lstStyle>
            <a:lvl1pPr marL="0" indent="0">
              <a:buNone/>
              <a:defRPr lang="en-US" dirty="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12" name="Marcador de fecha 5">
            <a:extLst>
              <a:ext uri="{FF2B5EF4-FFF2-40B4-BE49-F238E27FC236}">
                <a16:creationId xmlns:a16="http://schemas.microsoft.com/office/drawing/2014/main" id="{00A2BA60-500D-4BD0-8C7F-2936FDDD1586}"/>
              </a:ext>
            </a:extLst>
          </p:cNvPr>
          <p:cNvSpPr>
            <a:spLocks noGrp="1"/>
          </p:cNvSpPr>
          <p:nvPr>
            <p:ph type="dt" sz="half" idx="10"/>
          </p:nvPr>
        </p:nvSpPr>
        <p:spPr>
          <a:xfrm>
            <a:off x="8218426" y="6446838"/>
            <a:ext cx="2584850" cy="365125"/>
          </a:xfrm>
        </p:spPr>
        <p:txBody>
          <a:bodyPr rtlCol="0"/>
          <a:lstStyle/>
          <a:p>
            <a:pPr rtl="0"/>
            <a:fld id="{B6B58C67-DE61-4F09-AB73-831701D07C54}" type="datetime1">
              <a:rPr lang="es-ES" noProof="0" smtClean="0"/>
              <a:t>09/11/2021</a:t>
            </a:fld>
            <a:endParaRPr lang="es-ES" noProof="0"/>
          </a:p>
        </p:txBody>
      </p:sp>
      <p:sp>
        <p:nvSpPr>
          <p:cNvPr id="13" name="Marcador de pie de página 6">
            <a:extLst>
              <a:ext uri="{FF2B5EF4-FFF2-40B4-BE49-F238E27FC236}">
                <a16:creationId xmlns:a16="http://schemas.microsoft.com/office/drawing/2014/main" id="{371A0A82-5458-43A1-AD4C-A4FF7CD09F10}"/>
              </a:ext>
            </a:extLst>
          </p:cNvPr>
          <p:cNvSpPr>
            <a:spLocks noGrp="1"/>
          </p:cNvSpPr>
          <p:nvPr>
            <p:ph type="ftr" sz="quarter" idx="11"/>
          </p:nvPr>
        </p:nvSpPr>
        <p:spPr>
          <a:xfrm>
            <a:off x="643051" y="6446838"/>
            <a:ext cx="6818262" cy="365125"/>
          </a:xfrm>
        </p:spPr>
        <p:txBody>
          <a:bodyPr rtlCol="0"/>
          <a:lstStyle>
            <a:lvl1pPr rtl="0">
              <a:defRPr/>
            </a:lvl1pPr>
          </a:lstStyle>
          <a:p>
            <a:r>
              <a:rPr lang="es-ES" dirty="0"/>
              <a:t>BIC FOR SME</a:t>
            </a:r>
            <a:endParaRPr lang="es-ES" noProof="0" dirty="0"/>
          </a:p>
        </p:txBody>
      </p:sp>
      <p:sp>
        <p:nvSpPr>
          <p:cNvPr id="14" name="Marcador de número de diapositiva 7">
            <a:extLst>
              <a:ext uri="{FF2B5EF4-FFF2-40B4-BE49-F238E27FC236}">
                <a16:creationId xmlns:a16="http://schemas.microsoft.com/office/drawing/2014/main" id="{2ABD9582-0263-41AF-B003-2E748948571F}"/>
              </a:ext>
            </a:extLst>
          </p:cNvPr>
          <p:cNvSpPr>
            <a:spLocks noGrp="1"/>
          </p:cNvSpPr>
          <p:nvPr>
            <p:ph type="sldNum" sz="quarter" idx="12"/>
          </p:nvPr>
        </p:nvSpPr>
        <p:spPr>
          <a:xfrm>
            <a:off x="10930596" y="6446838"/>
            <a:ext cx="617912" cy="365125"/>
          </a:xfrm>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994120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picTx" preserve="1">
  <p:cSld name="Imagen con leyenda">
    <p:spTree>
      <p:nvGrpSpPr>
        <p:cNvPr id="1" name=""/>
        <p:cNvGrpSpPr/>
        <p:nvPr/>
      </p:nvGrpSpPr>
      <p:grpSpPr>
        <a:xfrm>
          <a:off x="0" y="0"/>
          <a:ext cx="0" cy="0"/>
          <a:chOff x="0" y="0"/>
          <a:chExt cx="0" cy="0"/>
        </a:xfrm>
      </p:grpSpPr>
      <p:sp>
        <p:nvSpPr>
          <p:cNvPr id="8" name="Rectángulo 7">
            <a:extLst>
              <a:ext uri="{FF2B5EF4-FFF2-40B4-BE49-F238E27FC236}">
                <a16:creationId xmlns:a16="http://schemas.microsoft.com/office/drawing/2014/main" id="{DA134939-39C0-4522-A125-A13DFDA66490}"/>
              </a:ext>
            </a:extLst>
          </p:cNvPr>
          <p:cNvSpPr/>
          <p:nvPr userDrawn="1"/>
        </p:nvSpPr>
        <p:spPr>
          <a:xfrm>
            <a:off x="0" y="4578350"/>
            <a:ext cx="12188825" cy="227965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Marcador de posición de imagen 2"/>
          <p:cNvSpPr>
            <a:spLocks noGrp="1" noChangeAspect="1"/>
          </p:cNvSpPr>
          <p:nvPr>
            <p:ph type="pic" idx="1"/>
          </p:nvPr>
        </p:nvSpPr>
        <p:spPr>
          <a:xfrm>
            <a:off x="15" y="0"/>
            <a:ext cx="12191985" cy="4578350"/>
          </a:xfrm>
          <a:solidFill>
            <a:schemeClr val="accent5">
              <a:lumMod val="60000"/>
              <a:lumOff val="40000"/>
            </a:schemeClr>
          </a:solidFill>
        </p:spPr>
        <p:txBody>
          <a:bodyPr lIns="457200" tIns="457200" rtlCol="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s-ES" noProof="0"/>
              <a:t>Haga clic en el icono para agregar una imagen</a:t>
            </a:r>
          </a:p>
        </p:txBody>
      </p:sp>
      <p:sp>
        <p:nvSpPr>
          <p:cNvPr id="2" name="Título 1"/>
          <p:cNvSpPr>
            <a:spLocks noGrp="1"/>
          </p:cNvSpPr>
          <p:nvPr>
            <p:ph type="title"/>
          </p:nvPr>
        </p:nvSpPr>
        <p:spPr>
          <a:xfrm>
            <a:off x="1097279" y="4799362"/>
            <a:ext cx="10113645" cy="743682"/>
          </a:xfrm>
        </p:spPr>
        <p:txBody>
          <a:bodyPr tIns="0" bIns="0" rtlCol="0" anchor="b">
            <a:noAutofit/>
          </a:bodyPr>
          <a:lstStyle>
            <a:lvl1pPr>
              <a:defRPr sz="3600" b="0">
                <a:solidFill>
                  <a:srgbClr val="FFFFFF"/>
                </a:solidFill>
              </a:defRPr>
            </a:lvl1pPr>
          </a:lstStyle>
          <a:p>
            <a:pPr rtl="0"/>
            <a:r>
              <a:rPr lang="es-ES" noProof="0"/>
              <a:t>Haga clic para modificar el estilo de título del patrón</a:t>
            </a:r>
          </a:p>
        </p:txBody>
      </p:sp>
      <p:sp>
        <p:nvSpPr>
          <p:cNvPr id="4" name="Marcador de posición de texto 3"/>
          <p:cNvSpPr>
            <a:spLocks noGrp="1"/>
          </p:cNvSpPr>
          <p:nvPr>
            <p:ph type="body" sz="half" idx="2"/>
          </p:nvPr>
        </p:nvSpPr>
        <p:spPr>
          <a:xfrm>
            <a:off x="1097279" y="5715000"/>
            <a:ext cx="10113264" cy="609600"/>
          </a:xfrm>
        </p:spPr>
        <p:txBody>
          <a:bodyPr lIns="91440" tIns="0" rIns="91440" bIns="0" rtlCol="0">
            <a:normAutofit/>
          </a:bodyPr>
          <a:lstStyle>
            <a:lvl1pPr marL="0" indent="0">
              <a:spcBef>
                <a:spcPts val="0"/>
              </a:spcBef>
              <a:spcAft>
                <a:spcPts val="600"/>
              </a:spcAft>
              <a:buNone/>
              <a:defRPr sz="1800">
                <a:solidFill>
                  <a:schemeClr val="accent1">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5" name="Marcador de fecha 4"/>
          <p:cNvSpPr>
            <a:spLocks noGrp="1"/>
          </p:cNvSpPr>
          <p:nvPr>
            <p:ph type="dt" sz="half" idx="10"/>
          </p:nvPr>
        </p:nvSpPr>
        <p:spPr/>
        <p:txBody>
          <a:bodyPr rtlCol="0"/>
          <a:lstStyle>
            <a:lvl1pPr>
              <a:defRPr/>
            </a:lvl1pPr>
          </a:lstStyle>
          <a:p>
            <a:pPr rtl="0"/>
            <a:fld id="{92BE62AB-5781-417B-BD86-FA472F0A4054}" type="datetime1">
              <a:rPr lang="es-ES" noProof="0" smtClean="0"/>
              <a:t>09/11/2021</a:t>
            </a:fld>
            <a:endParaRPr lang="es-ES" noProof="0"/>
          </a:p>
        </p:txBody>
      </p:sp>
      <p:sp>
        <p:nvSpPr>
          <p:cNvPr id="6" name="Marcador de pie de página 5"/>
          <p:cNvSpPr>
            <a:spLocks noGrp="1"/>
          </p:cNvSpPr>
          <p:nvPr>
            <p:ph type="ftr" sz="quarter" idx="11"/>
          </p:nvPr>
        </p:nvSpPr>
        <p:spPr>
          <a:xfrm>
            <a:off x="1097279" y="6446838"/>
            <a:ext cx="6818262" cy="365125"/>
          </a:xfrm>
        </p:spPr>
        <p:txBody>
          <a:bodyPr rtlCol="0"/>
          <a:lstStyle>
            <a:lvl1pPr rtl="0">
              <a:defRPr/>
            </a:lvl1pPr>
          </a:lstStyle>
          <a:p>
            <a:r>
              <a:rPr lang="es-ES" dirty="0"/>
              <a:t>BIC FOR SME</a:t>
            </a:r>
            <a:endParaRPr lang="es-ES" noProof="0" dirty="0"/>
          </a:p>
        </p:txBody>
      </p:sp>
      <p:sp>
        <p:nvSpPr>
          <p:cNvPr id="7" name="Marcador de número de diapositiva 6"/>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21923191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ítulo y contenido">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lstStyle/>
          <a:p>
            <a:pPr rtl="0"/>
            <a:r>
              <a:rPr lang="es-ES" noProof="0"/>
              <a:t>Haga clic para modificar el estilo de título del patrón</a:t>
            </a:r>
          </a:p>
        </p:txBody>
      </p:sp>
      <p:sp>
        <p:nvSpPr>
          <p:cNvPr id="3" name="Marcador de posición de contenido 2"/>
          <p:cNvSpPr>
            <a:spLocks noGrp="1"/>
          </p:cNvSpPr>
          <p:nvPr>
            <p:ph idx="1" hasCustomPrompt="1"/>
          </p:nvPr>
        </p:nvSpPr>
        <p:spPr/>
        <p:txBody>
          <a:bodyPr rtlCol="0"/>
          <a:lstStyle/>
          <a:p>
            <a:pPr lvl="0" rtl="0"/>
            <a:r>
              <a:rPr lang="es-ES" noProof="0" dirty="0"/>
              <a:t>Editar estilos de texto del patrón</a:t>
            </a:r>
          </a:p>
          <a:p>
            <a:pPr lvl="1" rtl="0"/>
            <a:r>
              <a:rPr lang="es-ES" noProof="0" dirty="0"/>
              <a:t>Segundo nivel</a:t>
            </a:r>
          </a:p>
          <a:p>
            <a:pPr lvl="2" rtl="0"/>
            <a:r>
              <a:rPr lang="es-ES" noProof="0" dirty="0"/>
              <a:t>Tercer nivel</a:t>
            </a:r>
          </a:p>
          <a:p>
            <a:pPr lvl="3" rtl="0"/>
            <a:r>
              <a:rPr lang="es-ES" noProof="0" dirty="0"/>
              <a:t>Cuarto nivel</a:t>
            </a:r>
          </a:p>
          <a:p>
            <a:pPr lvl="4" rtl="0"/>
            <a:r>
              <a:rPr lang="es-ES" noProof="0" dirty="0"/>
              <a:t>Quinto nivel</a:t>
            </a:r>
          </a:p>
        </p:txBody>
      </p:sp>
      <p:sp>
        <p:nvSpPr>
          <p:cNvPr id="4" name="Marcador de posición de fecha 3"/>
          <p:cNvSpPr>
            <a:spLocks noGrp="1"/>
          </p:cNvSpPr>
          <p:nvPr>
            <p:ph type="dt" sz="half" idx="10"/>
          </p:nvPr>
        </p:nvSpPr>
        <p:spPr/>
        <p:txBody>
          <a:bodyPr rtlCol="0"/>
          <a:lstStyle/>
          <a:p>
            <a:pPr rtl="0"/>
            <a:fld id="{BACC693E-0351-47C1-AC1F-C5332D3EB2C3}" type="datetime1">
              <a:rPr lang="es-ES" noProof="0" smtClean="0"/>
              <a:t>09/11/2021</a:t>
            </a:fld>
            <a:endParaRPr lang="es-ES" noProof="0"/>
          </a:p>
        </p:txBody>
      </p:sp>
      <p:sp>
        <p:nvSpPr>
          <p:cNvPr id="5" name="Marcador de posición de pie de página 4"/>
          <p:cNvSpPr>
            <a:spLocks noGrp="1"/>
          </p:cNvSpPr>
          <p:nvPr>
            <p:ph type="ftr" sz="quarter" idx="11"/>
          </p:nvPr>
        </p:nvSpPr>
        <p:spPr/>
        <p:txBody>
          <a:bodyPr rtlCol="0"/>
          <a:lstStyle/>
          <a:p>
            <a:r>
              <a:rPr lang="es-ES" dirty="0"/>
              <a:t>BIC FOR SME</a:t>
            </a:r>
          </a:p>
        </p:txBody>
      </p:sp>
      <p:sp>
        <p:nvSpPr>
          <p:cNvPr id="6" name="Marcador de posición de número de diapositiva 5"/>
          <p:cNvSpPr>
            <a:spLocks noGrp="1"/>
          </p:cNvSpPr>
          <p:nvPr>
            <p:ph type="sldNum" sz="quarter" idx="12"/>
          </p:nvPr>
        </p:nvSpPr>
        <p:spPr/>
        <p:txBody>
          <a:bodyPr rtlCol="0"/>
          <a:lstStyle/>
          <a:p>
            <a:pPr rtl="0"/>
            <a:fld id="{6D22F896-40B5-4ADD-8801-0D06FADFA095}" type="slidenum">
              <a:rPr lang="es-ES" noProof="0" smtClean="0"/>
              <a:t>‹#›</a:t>
            </a:fld>
            <a:endParaRPr lang="es-ES" noProof="0"/>
          </a:p>
        </p:txBody>
      </p:sp>
    </p:spTree>
    <p:extLst>
      <p:ext uri="{BB962C8B-B14F-4D97-AF65-F5344CB8AC3E}">
        <p14:creationId xmlns:p14="http://schemas.microsoft.com/office/powerpoint/2010/main" val="42502332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ángulo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Marcador de posición de título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pPr rtl="0"/>
            <a:r>
              <a:rPr lang="es-ES" noProof="0"/>
              <a:t>Haga clic para modificar el estilo de título del patrón</a:t>
            </a:r>
          </a:p>
        </p:txBody>
      </p:sp>
      <p:sp>
        <p:nvSpPr>
          <p:cNvPr id="3" name="Marcador de posición de texto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rtl="0"/>
            <a:r>
              <a:rPr lang="es-ES" noProof="0" dirty="0"/>
              <a:t>Haga clic para modificar los estilos de texto del patrón</a:t>
            </a:r>
          </a:p>
          <a:p>
            <a:pPr lvl="1" rtl="0"/>
            <a:r>
              <a:rPr lang="es-ES" noProof="0" dirty="0"/>
              <a:t>Segundo nivel</a:t>
            </a:r>
          </a:p>
          <a:p>
            <a:pPr lvl="2" rtl="0"/>
            <a:r>
              <a:rPr lang="es-ES" noProof="0" dirty="0"/>
              <a:t>Tercer nivel</a:t>
            </a:r>
          </a:p>
          <a:p>
            <a:pPr lvl="3" rtl="0"/>
            <a:r>
              <a:rPr lang="es-ES" noProof="0" dirty="0"/>
              <a:t>Cuarto nivel</a:t>
            </a:r>
          </a:p>
          <a:p>
            <a:pPr lvl="4" rtl="0"/>
            <a:r>
              <a:rPr lang="es-ES" noProof="0" dirty="0"/>
              <a:t>Quinto nivel</a:t>
            </a:r>
          </a:p>
        </p:txBody>
      </p:sp>
      <p:sp>
        <p:nvSpPr>
          <p:cNvPr id="4" name="Marcador de fecha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pPr rtl="0"/>
            <a:fld id="{24AB60E4-09E9-4CD7-962E-9BD68E0E20B7}" type="datetime1">
              <a:rPr lang="es-ES" noProof="0" smtClean="0"/>
              <a:t>09/11/2021</a:t>
            </a:fld>
            <a:endParaRPr lang="es-ES" noProof="0"/>
          </a:p>
        </p:txBody>
      </p:sp>
      <p:sp>
        <p:nvSpPr>
          <p:cNvPr id="5" name="Marcador de pie de página 4"/>
          <p:cNvSpPr>
            <a:spLocks noGrp="1"/>
          </p:cNvSpPr>
          <p:nvPr>
            <p:ph type="ftr" sz="quarter" idx="3"/>
          </p:nvPr>
        </p:nvSpPr>
        <p:spPr>
          <a:xfrm>
            <a:off x="643051" y="6446838"/>
            <a:ext cx="6818262" cy="365125"/>
          </a:xfrm>
          <a:prstGeom prst="rect">
            <a:avLst/>
          </a:prstGeom>
        </p:spPr>
        <p:txBody>
          <a:bodyPr vert="horz" lIns="91440" tIns="45720" rIns="91440" bIns="45720" rtlCol="0" anchor="ctr"/>
          <a:lstStyle>
            <a:lvl1pPr algn="l">
              <a:defRPr sz="900" cap="all" baseline="0">
                <a:solidFill>
                  <a:schemeClr val="bg1"/>
                </a:solidFill>
              </a:defRPr>
            </a:lvl1pPr>
          </a:lstStyle>
          <a:p>
            <a:r>
              <a:rPr lang="es-ES"/>
              <a:t>BIC FOR SME</a:t>
            </a:r>
            <a:endParaRPr lang="es-ES" dirty="0"/>
          </a:p>
        </p:txBody>
      </p:sp>
      <p:sp>
        <p:nvSpPr>
          <p:cNvPr id="6" name="Marcador de número de diapositiva 5"/>
          <p:cNvSpPr>
            <a:spLocks noGrp="1"/>
          </p:cNvSpPr>
          <p:nvPr>
            <p:ph type="sldNum" sz="quarter" idx="4"/>
          </p:nvPr>
        </p:nvSpPr>
        <p:spPr>
          <a:xfrm>
            <a:off x="10930596" y="6446838"/>
            <a:ext cx="617912" cy="365125"/>
          </a:xfrm>
          <a:prstGeom prst="rect">
            <a:avLst/>
          </a:prstGeom>
        </p:spPr>
        <p:txBody>
          <a:bodyPr vert="horz" lIns="91440" tIns="45720" rIns="91440" bIns="45720" rtlCol="0" anchor="ctr"/>
          <a:lstStyle>
            <a:lvl1pPr algn="r">
              <a:defRPr sz="1050">
                <a:solidFill>
                  <a:srgbClr val="FFFFFF"/>
                </a:solidFill>
              </a:defRPr>
            </a:lvl1pPr>
          </a:lstStyle>
          <a:p>
            <a:pPr rtl="0"/>
            <a:fld id="{3A98EE3D-8CD1-4C3F-BD1C-C98C9596463C}" type="slidenum">
              <a:rPr lang="es-ES" noProof="0" smtClean="0"/>
              <a:pPr rtl="0"/>
              <a:t>‹#›</a:t>
            </a:fld>
            <a:endParaRPr lang="es-ES" noProof="0"/>
          </a:p>
        </p:txBody>
      </p:sp>
      <p:cxnSp>
        <p:nvCxnSpPr>
          <p:cNvPr id="10" name="Conector recto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8232827"/>
      </p:ext>
    </p:extLst>
  </p:cSld>
  <p:clrMap bg1="lt1" tx1="dk1" bg2="lt2" tx2="dk2" accent1="accent1" accent2="accent2" accent3="accent3" accent4="accent4" accent5="accent5" accent6="accent6" hlink="hlink" folHlink="folHlink"/>
  <p:sldLayoutIdLst>
    <p:sldLayoutId id="2147483714" r:id="rId1"/>
    <p:sldLayoutId id="2147483734" r:id="rId2"/>
    <p:sldLayoutId id="2147483740" r:id="rId3"/>
    <p:sldLayoutId id="2147483741" r:id="rId4"/>
    <p:sldLayoutId id="2147483735" r:id="rId5"/>
    <p:sldLayoutId id="2147483738" r:id="rId6"/>
    <p:sldLayoutId id="2147483730" r:id="rId7"/>
    <p:sldLayoutId id="2147483731" r:id="rId8"/>
    <p:sldLayoutId id="2147483732" r:id="rId9"/>
    <p:sldLayoutId id="2147483736" r:id="rId10"/>
    <p:sldLayoutId id="2147483737" r:id="rId11"/>
    <p:sldLayoutId id="2147483733" r:id="rId12"/>
    <p:sldLayoutId id="2147483742" r:id="rId13"/>
  </p:sldLayoutIdLst>
  <p:hf hdr="0" dt="0"/>
  <p:txStyles>
    <p:titleStyle>
      <a:lvl1pPr algn="l" defTabSz="914400" rtl="0" eaLnBrk="1" latinLnBrk="0" hangingPunct="1">
        <a:lnSpc>
          <a:spcPct val="90000"/>
        </a:lnSpc>
        <a:spcBef>
          <a:spcPct val="0"/>
        </a:spcBef>
        <a:buNone/>
        <a:defRPr sz="36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0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4" name="Rectángulo 17">
            <a:extLst>
              <a:ext uri="{FF2B5EF4-FFF2-40B4-BE49-F238E27FC236}">
                <a16:creationId xmlns:a16="http://schemas.microsoft.com/office/drawing/2014/main" id="{0B4FB531-34DA-4777-9BD5-5B885DC38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15076"/>
            <a:ext cx="12188952" cy="1942924"/>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8" name="Marcador de posición de imagen 8" descr="Grupo de personas que debaten algo">
            <a:extLst>
              <a:ext uri="{FF2B5EF4-FFF2-40B4-BE49-F238E27FC236}">
                <a16:creationId xmlns:a16="http://schemas.microsoft.com/office/drawing/2014/main" id="{A3AAE76D-A167-449E-ACB4-3BDC35BC14EA}"/>
              </a:ext>
            </a:extLst>
          </p:cNvPr>
          <p:cNvPicPr>
            <a:picLocks noChangeAspect="1"/>
          </p:cNvPicPr>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0" y="4911888"/>
            <a:ext cx="12191999" cy="1942925"/>
          </a:xfrm>
          <a:prstGeom prst="rect">
            <a:avLst/>
          </a:prstGeom>
          <a:solidFill>
            <a:schemeClr val="accent5">
              <a:lumMod val="75000"/>
            </a:schemeClr>
          </a:solidFill>
        </p:spPr>
      </p:pic>
      <p:sp>
        <p:nvSpPr>
          <p:cNvPr id="3" name="Subtítulo 2">
            <a:extLst>
              <a:ext uri="{FF2B5EF4-FFF2-40B4-BE49-F238E27FC236}">
                <a16:creationId xmlns:a16="http://schemas.microsoft.com/office/drawing/2014/main" id="{9548BE92-E817-4C9A-B197-64FAE3ED7D63}"/>
              </a:ext>
            </a:extLst>
          </p:cNvPr>
          <p:cNvSpPr>
            <a:spLocks noGrp="1"/>
          </p:cNvSpPr>
          <p:nvPr>
            <p:ph type="subTitle" idx="1"/>
          </p:nvPr>
        </p:nvSpPr>
        <p:spPr>
          <a:xfrm>
            <a:off x="8289580" y="5166359"/>
            <a:ext cx="3073745" cy="1188721"/>
          </a:xfrm>
        </p:spPr>
        <p:txBody>
          <a:bodyPr rtlCol="0" anchor="ctr">
            <a:normAutofit fontScale="70000" lnSpcReduction="20000"/>
          </a:bodyPr>
          <a:lstStyle/>
          <a:p>
            <a:r>
              <a:rPr lang="sl-SI" dirty="0">
                <a:solidFill>
                  <a:schemeClr val="tx1"/>
                </a:solidFill>
              </a:rPr>
              <a:t>Modul 1 - Snovanje zamisli, ustANAVLJANJE podjetja</a:t>
            </a:r>
          </a:p>
        </p:txBody>
      </p:sp>
      <p:cxnSp>
        <p:nvCxnSpPr>
          <p:cNvPr id="25" name="Conector recto 19">
            <a:extLst>
              <a:ext uri="{FF2B5EF4-FFF2-40B4-BE49-F238E27FC236}">
                <a16:creationId xmlns:a16="http://schemas.microsoft.com/office/drawing/2014/main" id="{D5B557D3-D7B4-404B-84A1-9BD182BE5B0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16200000">
            <a:off x="7532813" y="5760720"/>
            <a:ext cx="118872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40685843"/>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13EFA65E-72CA-4A74-B81E-296F21765470}"/>
              </a:ext>
            </a:extLst>
          </p:cNvPr>
          <p:cNvSpPr/>
          <p:nvPr/>
        </p:nvSpPr>
        <p:spPr>
          <a:xfrm>
            <a:off x="7962518" y="0"/>
            <a:ext cx="4229482" cy="6409618"/>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Título 1">
            <a:extLst>
              <a:ext uri="{FF2B5EF4-FFF2-40B4-BE49-F238E27FC236}">
                <a16:creationId xmlns:a16="http://schemas.microsoft.com/office/drawing/2014/main" id="{9A134327-4864-46BB-A57A-7055C9E3AEC1}"/>
              </a:ext>
            </a:extLst>
          </p:cNvPr>
          <p:cNvSpPr>
            <a:spLocks noGrp="1"/>
          </p:cNvSpPr>
          <p:nvPr>
            <p:ph type="title"/>
          </p:nvPr>
        </p:nvSpPr>
        <p:spPr>
          <a:xfrm>
            <a:off x="8214930" y="217814"/>
            <a:ext cx="3534156" cy="1153786"/>
          </a:xfrm>
        </p:spPr>
        <p:txBody>
          <a:bodyPr rtlCol="0">
            <a:noAutofit/>
          </a:bodyPr>
          <a:lstStyle/>
          <a:p>
            <a:r>
              <a:rPr lang="sl-SI" sz="2400" dirty="0">
                <a:solidFill>
                  <a:schemeClr val="bg1"/>
                </a:solidFill>
              </a:rPr>
              <a:t>MODUL 1 - Snovanje zamisli, ustanavljanje podjetja</a:t>
            </a:r>
          </a:p>
        </p:txBody>
      </p:sp>
      <p:graphicFrame>
        <p:nvGraphicFramePr>
          <p:cNvPr id="200" name="Marcador de posición de contenido 2" descr="SmartArt">
            <a:extLst>
              <a:ext uri="{FF2B5EF4-FFF2-40B4-BE49-F238E27FC236}">
                <a16:creationId xmlns:a16="http://schemas.microsoft.com/office/drawing/2014/main" id="{C7094B13-F699-4785-845B-4DB18710A2F8}"/>
              </a:ext>
            </a:extLst>
          </p:cNvPr>
          <p:cNvGraphicFramePr>
            <a:graphicFrameLocks noGrp="1"/>
          </p:cNvGraphicFramePr>
          <p:nvPr>
            <p:ph idx="1"/>
            <p:extLst>
              <p:ext uri="{D42A27DB-BD31-4B8C-83A1-F6EECF244321}">
                <p14:modId xmlns:p14="http://schemas.microsoft.com/office/powerpoint/2010/main" val="3253886880"/>
              </p:ext>
            </p:extLst>
          </p:nvPr>
        </p:nvGraphicFramePr>
        <p:xfrm>
          <a:off x="8214930" y="1696384"/>
          <a:ext cx="3724657" cy="41274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5" name="Imagen 64" descr="Bombilla">
            <a:extLst>
              <a:ext uri="{FF2B5EF4-FFF2-40B4-BE49-F238E27FC236}">
                <a16:creationId xmlns:a16="http://schemas.microsoft.com/office/drawing/2014/main" id="{45C61CFC-BECB-4D6D-8978-7E1BA0DD2321}"/>
              </a:ext>
            </a:extLst>
          </p:cNvPr>
          <p:cNvPicPr>
            <a:picLocks noChangeAspect="1"/>
          </p:cNvPicPr>
          <p:nvPr/>
        </p:nvPicPr>
        <p:blipFill rotWithShape="1">
          <a:blip r:embed="rId8" cstate="email">
            <a:alphaModFix/>
            <a:extLst>
              <a:ext uri="{28A0092B-C50C-407E-A947-70E740481C1C}">
                <a14:useLocalDpi xmlns:a14="http://schemas.microsoft.com/office/drawing/2010/main"/>
              </a:ext>
            </a:extLst>
          </a:blip>
          <a:srcRect l="30101"/>
          <a:stretch/>
        </p:blipFill>
        <p:spPr>
          <a:xfrm>
            <a:off x="0" y="0"/>
            <a:ext cx="7962518" cy="6409618"/>
          </a:xfrm>
          <a:prstGeom prst="rect">
            <a:avLst/>
          </a:prstGeom>
        </p:spPr>
      </p:pic>
      <p:sp>
        <p:nvSpPr>
          <p:cNvPr id="6" name="Marcador de pie de página 3">
            <a:extLst>
              <a:ext uri="{FF2B5EF4-FFF2-40B4-BE49-F238E27FC236}">
                <a16:creationId xmlns:a16="http://schemas.microsoft.com/office/drawing/2014/main" id="{AA9D34F3-0786-4EF9-A5C1-2F8E29383B7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3026653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3</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Preden začnete</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2191301"/>
            <a:ext cx="10905457" cy="3716440"/>
          </a:xfrm>
        </p:spPr>
        <p:txBody>
          <a:bodyPr numCol="2" spcCol="540000" rtlCol="0">
            <a:normAutofit/>
          </a:bodyPr>
          <a:lstStyle/>
          <a:p>
            <a:pPr marL="201168" marR="378460" lvl="1" indent="0" algn="just">
              <a:spcBef>
                <a:spcPts val="0"/>
              </a:spcBef>
              <a:spcAft>
                <a:spcPts val="0"/>
              </a:spcAft>
              <a:buNone/>
            </a:pPr>
            <a:r>
              <a:rPr lang="sl-SI" sz="2000"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Poslovna zamisel se bo od postavitve osnovnega koncepta do komercializacije stalno razvijala. Podjetniki morajo nenehno preučevati in določati vrednost, ki jo ima določena poslovna zamisel za kupca (npr. preverjati, kolikšna je ponujena vrednost in določati edinstveno prodajno vrednost (EPV)). </a:t>
            </a:r>
          </a:p>
          <a:p>
            <a:pPr marR="378460" lvl="1" algn="just">
              <a:spcBef>
                <a:spcPts val="0"/>
              </a:spcBef>
              <a:spcAft>
                <a:spcPts val="0"/>
              </a:spcAft>
              <a:buFont typeface="Arial" panose="020B0604020202020204" pitchFamily="34" charset="0"/>
              <a:buChar char="•"/>
            </a:pPr>
            <a:endParaRPr lang="en-US" sz="2000" dirty="0">
              <a:solidFill>
                <a:schemeClr val="tx1"/>
              </a:solidFill>
              <a:latin typeface="Tw Cen MT" panose="020B0602020104020603" pitchFamily="34" charset="0"/>
              <a:cs typeface="Times New Roman" panose="02020603050405020304" pitchFamily="18" charset="0"/>
            </a:endParaRPr>
          </a:p>
          <a:p>
            <a:pPr marR="378460" lvl="1" algn="just">
              <a:spcBef>
                <a:spcPts val="0"/>
              </a:spcBef>
              <a:spcAft>
                <a:spcPts val="0"/>
              </a:spcAft>
              <a:buFont typeface="Arial" panose="020B0604020202020204" pitchFamily="34" charset="0"/>
              <a:buChar char="•"/>
            </a:pPr>
            <a:endParaRPr lang="en-US" sz="2000" dirty="0">
              <a:solidFill>
                <a:schemeClr val="tx1"/>
              </a:solidFill>
              <a:latin typeface="Tw Cen MT" panose="020B0602020104020603" pitchFamily="34" charset="0"/>
              <a:cs typeface="Times New Roman" panose="02020603050405020304" pitchFamily="18" charset="0"/>
            </a:endParaRPr>
          </a:p>
          <a:p>
            <a:pPr marR="378460" lvl="1" algn="just">
              <a:spcBef>
                <a:spcPts val="0"/>
              </a:spcBef>
              <a:spcAft>
                <a:spcPts val="0"/>
              </a:spcAft>
              <a:buFont typeface="Arial" panose="020B0604020202020204" pitchFamily="34" charset="0"/>
              <a:buChar char="•"/>
            </a:pPr>
            <a:endParaRPr lang="en-US" sz="2000" dirty="0">
              <a:solidFill>
                <a:schemeClr val="tx1"/>
              </a:solidFill>
              <a:latin typeface="Tw Cen MT" panose="020B0602020104020603" pitchFamily="34" charset="0"/>
              <a:cs typeface="Times New Roman" panose="02020603050405020304" pitchFamily="18" charset="0"/>
            </a:endParaRPr>
          </a:p>
          <a:p>
            <a:pPr marR="378460" lvl="1" algn="just">
              <a:spcBef>
                <a:spcPts val="0"/>
              </a:spcBef>
              <a:spcAft>
                <a:spcPts val="0"/>
              </a:spcAft>
              <a:buFont typeface="Arial" panose="020B0604020202020204" pitchFamily="34" charset="0"/>
              <a:buChar char="•"/>
            </a:pPr>
            <a:endParaRPr lang="en-US" sz="2000" dirty="0">
              <a:solidFill>
                <a:schemeClr val="tx1"/>
              </a:solidFill>
              <a:latin typeface="Tw Cen MT" panose="020B0602020104020603" pitchFamily="34" charset="0"/>
              <a:cs typeface="Times New Roman" panose="02020603050405020304" pitchFamily="18" charset="0"/>
            </a:endParaRPr>
          </a:p>
          <a:p>
            <a:pPr marL="201168" marR="378460" lvl="1" indent="0" algn="just">
              <a:spcBef>
                <a:spcPts val="0"/>
              </a:spcBef>
              <a:spcAft>
                <a:spcPts val="0"/>
              </a:spcAft>
              <a:buNone/>
            </a:pPr>
            <a:r>
              <a:rPr lang="sl-SI" sz="2000" dirty="0">
                <a:solidFill>
                  <a:schemeClr val="tx1"/>
                </a:solidFill>
                <a:latin typeface="Tw Cen MT" panose="020B0602020104020603" pitchFamily="34" charset="0"/>
                <a:cs typeface="Times New Roman" panose="02020603050405020304" pitchFamily="18" charset="0"/>
              </a:rPr>
              <a:t>Razmislite o sledečem:</a:t>
            </a:r>
          </a:p>
          <a:p>
            <a:pPr marL="201168" marR="378460" lvl="1" indent="0" algn="just">
              <a:spcBef>
                <a:spcPts val="0"/>
              </a:spcBef>
              <a:spcAft>
                <a:spcPts val="0"/>
              </a:spcAft>
              <a:buNone/>
            </a:pPr>
            <a:endParaRPr lang="en-US" sz="2000" dirty="0">
              <a:solidFill>
                <a:schemeClr val="tx1"/>
              </a:solidFill>
              <a:latin typeface="Tw Cen MT" panose="020B0602020104020603" pitchFamily="34" charset="0"/>
              <a:cs typeface="Times New Roman" panose="02020603050405020304" pitchFamily="18" charset="0"/>
            </a:endParaRPr>
          </a:p>
          <a:p>
            <a:pPr marR="378460" lvl="1" algn="just">
              <a:spcBef>
                <a:spcPts val="0"/>
              </a:spcBef>
              <a:spcAft>
                <a:spcPts val="0"/>
              </a:spcAft>
              <a:buFont typeface="Arial" panose="020B0604020202020204" pitchFamily="34" charset="0"/>
              <a:buChar char="•"/>
            </a:pPr>
            <a:r>
              <a:rPr lang="sl-SI" sz="2000" dirty="0">
                <a:solidFill>
                  <a:schemeClr val="tx1"/>
                </a:solidFill>
                <a:latin typeface="Tw Cen MT" panose="020B0602020104020603" pitchFamily="34" charset="0"/>
                <a:cs typeface="Times New Roman" panose="02020603050405020304" pitchFamily="18" charset="0"/>
              </a:rPr>
              <a:t>Analiza trga, kupcev in industrije (glejte Modul 2)</a:t>
            </a:r>
          </a:p>
          <a:p>
            <a:pPr marR="378460" lvl="1" algn="just">
              <a:spcBef>
                <a:spcPts val="0"/>
              </a:spcBef>
              <a:spcAft>
                <a:spcPts val="0"/>
              </a:spcAft>
              <a:buFont typeface="Arial" panose="020B0604020202020204" pitchFamily="34" charset="0"/>
              <a:buChar char="•"/>
            </a:pPr>
            <a:r>
              <a:rPr lang="sl-SI" sz="2000" dirty="0">
                <a:solidFill>
                  <a:schemeClr val="tx1"/>
                </a:solidFill>
                <a:latin typeface="Tw Cen MT" panose="020B0602020104020603" pitchFamily="34" charset="0"/>
                <a:cs typeface="Times New Roman" panose="02020603050405020304" pitchFamily="18" charset="0"/>
              </a:rPr>
              <a:t>Prepoznavanje priložnosti/spopadanje s težavami</a:t>
            </a:r>
          </a:p>
          <a:p>
            <a:pPr marR="378460" lvl="1" algn="just">
              <a:spcBef>
                <a:spcPts val="0"/>
              </a:spcBef>
              <a:spcAft>
                <a:spcPts val="0"/>
              </a:spcAft>
              <a:buFont typeface="Arial" panose="020B0604020202020204" pitchFamily="34" charset="0"/>
              <a:buChar char="•"/>
            </a:pPr>
            <a:r>
              <a:rPr lang="sl-SI" sz="2000" dirty="0">
                <a:solidFill>
                  <a:schemeClr val="tx1"/>
                </a:solidFill>
                <a:latin typeface="Tw Cen MT" panose="020B0602020104020603" pitchFamily="34" charset="0"/>
                <a:cs typeface="Times New Roman" panose="02020603050405020304" pitchFamily="18" charset="0"/>
              </a:rPr>
              <a:t>Vrednotenje tržnega povpraševanja</a:t>
            </a:r>
          </a:p>
          <a:p>
            <a:pPr marR="378460" lvl="1" algn="just">
              <a:spcBef>
                <a:spcPts val="0"/>
              </a:spcBef>
              <a:spcAft>
                <a:spcPts val="0"/>
              </a:spcAft>
              <a:buFont typeface="Arial" panose="020B0604020202020204" pitchFamily="34" charset="0"/>
              <a:buChar char="•"/>
            </a:pPr>
            <a:r>
              <a:rPr lang="sl-SI" sz="2000" dirty="0">
                <a:solidFill>
                  <a:schemeClr val="tx1"/>
                </a:solidFill>
                <a:latin typeface="Tw Cen MT" panose="020B0602020104020603" pitchFamily="34" charset="0"/>
                <a:cs typeface="Times New Roman" panose="02020603050405020304" pitchFamily="18" charset="0"/>
              </a:rPr>
              <a:t>Analiza konkurence</a:t>
            </a:r>
          </a:p>
          <a:p>
            <a:pPr marR="378460" lvl="1" algn="just">
              <a:spcBef>
                <a:spcPts val="0"/>
              </a:spcBef>
              <a:spcAft>
                <a:spcPts val="0"/>
              </a:spcAft>
              <a:buFont typeface="Arial" panose="020B0604020202020204" pitchFamily="34" charset="0"/>
              <a:buChar char="•"/>
            </a:pPr>
            <a:endParaRPr lang="en-US" sz="2000" dirty="0">
              <a:solidFill>
                <a:srgbClr val="262626"/>
              </a:solidFill>
              <a:latin typeface="Tw Cen MT" panose="020B0602020104020603" pitchFamily="34" charset="0"/>
              <a:cs typeface="Times New Roman" panose="02020603050405020304" pitchFamily="18" charset="0"/>
            </a:endParaRP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26424863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4</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Preden začnete</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550894"/>
            <a:ext cx="10905457" cy="4616824"/>
          </a:xfrm>
        </p:spPr>
        <p:txBody>
          <a:bodyPr numCol="2" spcCol="540000" rtlCol="0">
            <a:normAutofit/>
          </a:bodyPr>
          <a:lstStyle/>
          <a:p>
            <a:pPr marL="201168" lvl="1" indent="0">
              <a:lnSpc>
                <a:spcPct val="90000"/>
              </a:lnSpc>
              <a:spcBef>
                <a:spcPts val="1800"/>
              </a:spcBef>
              <a:spcAft>
                <a:spcPts val="0"/>
              </a:spcAft>
              <a:buNone/>
            </a:pPr>
            <a:r>
              <a:rPr lang="sl-SI" b="1" dirty="0">
                <a:solidFill>
                  <a:schemeClr val="tx1"/>
                </a:solidFill>
                <a:latin typeface="Tw Cen MT" panose="020B0602020104020603" pitchFamily="34" charset="0"/>
                <a:ea typeface="Tw Cen MT" panose="020B0602020104020603" pitchFamily="34" charset="0"/>
                <a:cs typeface="Tw Cen MT" panose="020B0602020104020603" pitchFamily="34" charset="0"/>
              </a:rPr>
              <a:t>Zasnujte načrt za vzpostavitev in razvijanje svoje poslovne zamisli, kar vključuje naslednje vidike:</a:t>
            </a:r>
          </a:p>
          <a:p>
            <a:pPr lvl="1">
              <a:lnSpc>
                <a:spcPct val="90000"/>
              </a:lnSpc>
              <a:spcBef>
                <a:spcPts val="1800"/>
              </a:spcBef>
              <a:spcAft>
                <a:spcPts val="0"/>
              </a:spcAft>
            </a:pPr>
            <a:r>
              <a:rPr lang="sl-SI" dirty="0">
                <a:solidFill>
                  <a:schemeClr val="tx1"/>
                </a:solidFill>
                <a:latin typeface="Tw Cen MT" panose="020B0602020104020603" pitchFamily="34" charset="0"/>
                <a:ea typeface="Tw Cen MT" panose="020B0602020104020603" pitchFamily="34" charset="0"/>
                <a:cs typeface="Tw Cen MT" panose="020B0602020104020603" pitchFamily="34" charset="0"/>
              </a:rPr>
              <a:t>Opis oz. definicija projekta in način prodaje izdelka ali izvajanja storitve (glejte Modul 2)</a:t>
            </a:r>
          </a:p>
          <a:p>
            <a:pPr lvl="1">
              <a:spcBef>
                <a:spcPts val="1800"/>
              </a:spcBef>
              <a:spcAft>
                <a:spcPts val="0"/>
              </a:spcAft>
            </a:pPr>
            <a:r>
              <a:rPr lang="sl-SI" dirty="0">
                <a:solidFill>
                  <a:schemeClr val="tx1"/>
                </a:solidFill>
                <a:latin typeface="Tw Cen MT" panose="020B0602020104020603" pitchFamily="34" charset="0"/>
                <a:ea typeface="Tw Cen MT" panose="020B0602020104020603" pitchFamily="34" charset="0"/>
                <a:cs typeface="Tw Cen MT" panose="020B0602020104020603" pitchFamily="34" charset="0"/>
              </a:rPr>
              <a:t>Družbeni učinek in trajnostni vidik (če je ustrezno)</a:t>
            </a:r>
          </a:p>
          <a:p>
            <a:pPr lvl="1">
              <a:lnSpc>
                <a:spcPct val="90000"/>
              </a:lnSpc>
              <a:spcBef>
                <a:spcPts val="1800"/>
              </a:spcBef>
              <a:spcAft>
                <a:spcPts val="0"/>
              </a:spcAft>
            </a:pPr>
            <a:r>
              <a:rPr lang="sl-SI" dirty="0">
                <a:solidFill>
                  <a:schemeClr val="tx1"/>
                </a:solidFill>
                <a:latin typeface="Tw Cen MT" panose="020B0602020104020603" pitchFamily="34" charset="0"/>
                <a:ea typeface="Tw Cen MT" panose="020B0602020104020603" pitchFamily="34" charset="0"/>
                <a:cs typeface="Tw Cen MT" panose="020B0602020104020603" pitchFamily="34" charset="0"/>
              </a:rPr>
              <a:t>Strateško in operativno načrtovanje</a:t>
            </a:r>
          </a:p>
          <a:p>
            <a:pPr lvl="1">
              <a:lnSpc>
                <a:spcPct val="90000"/>
              </a:lnSpc>
              <a:spcBef>
                <a:spcPts val="1800"/>
              </a:spcBef>
              <a:spcAft>
                <a:spcPts val="0"/>
              </a:spcAft>
            </a:pPr>
            <a:r>
              <a:rPr lang="sl-SI" dirty="0">
                <a:solidFill>
                  <a:schemeClr val="tx1"/>
                </a:solidFill>
                <a:latin typeface="Tw Cen MT" panose="020B0602020104020603" pitchFamily="34" charset="0"/>
                <a:ea typeface="Tw Cen MT" panose="020B0602020104020603" pitchFamily="34" charset="0"/>
                <a:cs typeface="Tw Cen MT" panose="020B0602020104020603" pitchFamily="34" charset="0"/>
              </a:rPr>
              <a:t>Trženje in prodaja </a:t>
            </a:r>
          </a:p>
          <a:p>
            <a:pPr lvl="1">
              <a:lnSpc>
                <a:spcPct val="90000"/>
              </a:lnSpc>
              <a:spcBef>
                <a:spcPts val="1800"/>
              </a:spcBef>
              <a:spcAft>
                <a:spcPts val="0"/>
              </a:spcAft>
            </a:pPr>
            <a:r>
              <a:rPr lang="sl-SI" dirty="0">
                <a:solidFill>
                  <a:schemeClr val="tx1"/>
                </a:solidFill>
                <a:latin typeface="Tw Cen MT" panose="020B0602020104020603" pitchFamily="34" charset="0"/>
                <a:ea typeface="Tw Cen MT" panose="020B0602020104020603" pitchFamily="34" charset="0"/>
                <a:cs typeface="Tw Cen MT" panose="020B0602020104020603" pitchFamily="34" charset="0"/>
              </a:rPr>
              <a:t>Poslovanje/Tehnični elementi </a:t>
            </a:r>
          </a:p>
          <a:p>
            <a:pPr lvl="1">
              <a:lnSpc>
                <a:spcPct val="90000"/>
              </a:lnSpc>
              <a:spcBef>
                <a:spcPts val="1800"/>
              </a:spcBef>
              <a:spcAft>
                <a:spcPts val="0"/>
              </a:spcAft>
            </a:pPr>
            <a:r>
              <a:rPr lang="sl-SI" dirty="0">
                <a:solidFill>
                  <a:schemeClr val="tx1"/>
                </a:solidFill>
                <a:latin typeface="Tw Cen MT" panose="020B0602020104020603" pitchFamily="34" charset="0"/>
                <a:ea typeface="Tw Cen MT" panose="020B0602020104020603" pitchFamily="34" charset="0"/>
                <a:cs typeface="Tw Cen MT" panose="020B0602020104020603" pitchFamily="34" charset="0"/>
              </a:rPr>
              <a:t>Ekipa</a:t>
            </a:r>
          </a:p>
          <a:p>
            <a:pPr lvl="1">
              <a:lnSpc>
                <a:spcPct val="90000"/>
              </a:lnSpc>
              <a:spcBef>
                <a:spcPts val="1800"/>
              </a:spcBef>
              <a:spcAft>
                <a:spcPts val="0"/>
              </a:spcAft>
            </a:pPr>
            <a:r>
              <a:rPr lang="sl-SI" dirty="0">
                <a:solidFill>
                  <a:schemeClr val="tx1"/>
                </a:solidFill>
                <a:latin typeface="Tw Cen MT" panose="020B0602020104020603" pitchFamily="34" charset="0"/>
                <a:ea typeface="Tw Cen MT" panose="020B0602020104020603" pitchFamily="34" charset="0"/>
                <a:cs typeface="Tw Cen MT" panose="020B0602020104020603" pitchFamily="34" charset="0"/>
              </a:rPr>
              <a:t>Finančni vidiki, kar vključuje: potrebe po financiranju, vire financiranja, finančno analizo in finančno vodenje, tveganja in krizno načrtovanje (glejte Modul 6)</a:t>
            </a:r>
          </a:p>
          <a:p>
            <a:pPr lvl="1">
              <a:lnSpc>
                <a:spcPct val="90000"/>
              </a:lnSpc>
              <a:spcBef>
                <a:spcPts val="1800"/>
              </a:spcBef>
              <a:spcAft>
                <a:spcPts val="0"/>
              </a:spcAft>
            </a:pPr>
            <a:r>
              <a:rPr lang="sl-SI" dirty="0">
                <a:solidFill>
                  <a:schemeClr val="tx1"/>
                </a:solidFill>
                <a:latin typeface="Tw Cen MT" panose="020B0602020104020603" pitchFamily="34" charset="0"/>
                <a:ea typeface="Tw Cen MT" panose="020B0602020104020603" pitchFamily="34" charset="0"/>
                <a:cs typeface="Tw Cen MT" panose="020B0602020104020603" pitchFamily="34" charset="0"/>
              </a:rPr>
              <a:t>Predstavitev podjetja ključnim deležnikom in potencialnim vlagateljem (glejte Modul 6)</a:t>
            </a:r>
          </a:p>
          <a:p>
            <a:pPr lvl="1">
              <a:lnSpc>
                <a:spcPct val="90000"/>
              </a:lnSpc>
              <a:spcBef>
                <a:spcPts val="1800"/>
              </a:spcBef>
              <a:spcAft>
                <a:spcPts val="0"/>
              </a:spcAft>
            </a:pPr>
            <a:r>
              <a:rPr lang="sl-SI" dirty="0">
                <a:solidFill>
                  <a:schemeClr val="tx1"/>
                </a:solidFill>
                <a:latin typeface="Tw Cen MT" panose="020B0602020104020603" pitchFamily="34" charset="0"/>
                <a:ea typeface="Tw Cen MT" panose="020B0602020104020603" pitchFamily="34" charset="0"/>
                <a:cs typeface="Tw Cen MT" panose="020B0602020104020603" pitchFamily="34" charset="0"/>
              </a:rPr>
              <a:t>Uporaba praktičnih orodij/podporne dokumentacije, kar vključuje naslednje teme:</a:t>
            </a:r>
          </a:p>
          <a:p>
            <a:pPr lvl="2">
              <a:lnSpc>
                <a:spcPct val="90000"/>
              </a:lnSpc>
              <a:spcBef>
                <a:spcPts val="1800"/>
              </a:spcBef>
              <a:spcAft>
                <a:spcPts val="0"/>
              </a:spcAft>
            </a:pPr>
            <a:r>
              <a:rPr lang="sl-SI" dirty="0">
                <a:solidFill>
                  <a:schemeClr val="tx1"/>
                </a:solidFill>
                <a:latin typeface="Tw Cen MT" panose="020B0602020104020603" pitchFamily="34" charset="0"/>
                <a:ea typeface="Tw Cen MT" panose="020B0602020104020603" pitchFamily="34" charset="0"/>
                <a:cs typeface="Tw Cen MT" panose="020B0602020104020603" pitchFamily="34" charset="0"/>
              </a:rPr>
              <a:t>viri za razvoj podjetniškega načrta,</a:t>
            </a:r>
          </a:p>
          <a:p>
            <a:pPr lvl="2">
              <a:lnSpc>
                <a:spcPct val="90000"/>
              </a:lnSpc>
              <a:spcBef>
                <a:spcPts val="1800"/>
              </a:spcBef>
              <a:spcAft>
                <a:spcPts val="0"/>
              </a:spcAft>
            </a:pPr>
            <a:r>
              <a:rPr lang="sl-SI" dirty="0">
                <a:solidFill>
                  <a:schemeClr val="tx1"/>
                </a:solidFill>
                <a:latin typeface="Tw Cen MT" panose="020B0602020104020603" pitchFamily="34" charset="0"/>
                <a:ea typeface="Tw Cen MT" panose="020B0602020104020603" pitchFamily="34" charset="0"/>
                <a:cs typeface="Tw Cen MT" panose="020B0602020104020603" pitchFamily="34" charset="0"/>
              </a:rPr>
              <a:t>model skrajšanega poslovnega načrta,</a:t>
            </a:r>
          </a:p>
          <a:p>
            <a:pPr lvl="2">
              <a:lnSpc>
                <a:spcPct val="90000"/>
              </a:lnSpc>
              <a:spcBef>
                <a:spcPts val="1800"/>
              </a:spcBef>
              <a:spcAft>
                <a:spcPts val="0"/>
              </a:spcAft>
            </a:pPr>
            <a:r>
              <a:rPr lang="sl-SI" dirty="0">
                <a:solidFill>
                  <a:schemeClr val="tx1"/>
                </a:solidFill>
                <a:latin typeface="Tw Cen MT" panose="020B0602020104020603" pitchFamily="34" charset="0"/>
                <a:ea typeface="Tw Cen MT" panose="020B0602020104020603" pitchFamily="34" charset="0"/>
                <a:cs typeface="Tw Cen MT" panose="020B0602020104020603" pitchFamily="34" charset="0"/>
              </a:rPr>
              <a:t>poslovni okvir (t. i. business model canvas).</a:t>
            </a:r>
          </a:p>
          <a:p>
            <a:pPr lvl="1">
              <a:lnSpc>
                <a:spcPct val="90000"/>
              </a:lnSpc>
              <a:spcBef>
                <a:spcPts val="1800"/>
              </a:spcBef>
              <a:spcAft>
                <a:spcPts val="0"/>
              </a:spcAft>
            </a:pPr>
            <a:r>
              <a:rPr lang="sl-SI" dirty="0">
                <a:solidFill>
                  <a:schemeClr val="tx1"/>
                </a:solidFill>
                <a:latin typeface="Tw Cen MT" panose="020B0602020104020603" pitchFamily="34" charset="0"/>
                <a:ea typeface="Tw Cen MT" panose="020B0602020104020603" pitchFamily="34" charset="0"/>
                <a:cs typeface="Tw Cen MT" panose="020B0602020104020603" pitchFamily="34" charset="0"/>
              </a:rPr>
              <a:t>Reševanje pravnih vprašanj, vključno z registracijo podjetja (glejte Modul 4)</a:t>
            </a:r>
          </a:p>
          <a:p>
            <a:pPr marL="171450" indent="-171450" rtl="0">
              <a:lnSpc>
                <a:spcPct val="90000"/>
              </a:lnSpc>
              <a:spcBef>
                <a:spcPts val="1800"/>
              </a:spcBef>
              <a:spcAft>
                <a:spcPts val="0"/>
              </a:spcAft>
              <a:buFont typeface="Wingdings" panose="05000000000000000000" pitchFamily="2" charset="2"/>
              <a:buChar char="§"/>
            </a:pPr>
            <a:endParaRPr lang="es-ES" sz="1600" dirty="0">
              <a:solidFill>
                <a:schemeClr val="accent5">
                  <a:lumMod val="50000"/>
                </a:schemeClr>
              </a:solidFill>
            </a:endParaRP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35155903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5</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Ustanavljanje podjetja</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550894"/>
            <a:ext cx="10905457" cy="4356847"/>
          </a:xfrm>
        </p:spPr>
        <p:txBody>
          <a:bodyPr numCol="2" spcCol="540000" rtlCol="0">
            <a:normAutofit/>
          </a:bodyPr>
          <a:lstStyle/>
          <a:p>
            <a:pPr lvl="1" algn="just">
              <a:spcBef>
                <a:spcPts val="0"/>
              </a:spcBef>
              <a:spcAft>
                <a:spcPts val="0"/>
              </a:spcAft>
              <a:buFont typeface="Arial" panose="020B0604020202020204" pitchFamily="34" charset="0"/>
              <a:buChar char="•"/>
            </a:pPr>
            <a:r>
              <a:rPr lang="sl-SI" sz="2000" b="1"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Vprašanje: </a:t>
            </a:r>
          </a:p>
          <a:p>
            <a:pPr algn="just">
              <a:spcBef>
                <a:spcPts val="0"/>
              </a:spcBef>
              <a:spcAft>
                <a:spcPts val="0"/>
              </a:spcAft>
            </a:pPr>
            <a:r>
              <a:rPr lang="sl-SI"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Na kakšen način pridemo do poslovnih zamisli? Kje dobimo navdih za ustanovitev podjetja?</a:t>
            </a:r>
          </a:p>
          <a:p>
            <a:pPr algn="just">
              <a:spcBef>
                <a:spcPts val="0"/>
              </a:spcBef>
              <a:spcAft>
                <a:spcPts val="0"/>
              </a:spcAft>
            </a:pPr>
            <a:endParaRPr lang="en-US" kern="1200" dirty="0">
              <a:solidFill>
                <a:schemeClr val="tx1"/>
              </a:solidFill>
              <a:effectLst/>
              <a:latin typeface="Tw Cen MT" panose="020B0602020104020603" pitchFamily="34" charset="0"/>
              <a:ea typeface="Tw Cen MT" panose="020B0602020104020603" pitchFamily="34" charset="0"/>
              <a:cs typeface="Times New Roman" panose="02020603050405020304" pitchFamily="18" charset="0"/>
            </a:endParaRPr>
          </a:p>
          <a:p>
            <a:pPr lvl="1" algn="just">
              <a:spcBef>
                <a:spcPts val="0"/>
              </a:spcBef>
              <a:spcAft>
                <a:spcPts val="0"/>
              </a:spcAft>
              <a:buFont typeface="Arial" panose="020B0604020202020204" pitchFamily="34" charset="0"/>
              <a:buChar char="•"/>
            </a:pPr>
            <a:r>
              <a:rPr lang="sl-SI" sz="2000" b="1"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Odgovor:</a:t>
            </a:r>
          </a:p>
          <a:p>
            <a:pPr algn="just">
              <a:spcBef>
                <a:spcPts val="0"/>
              </a:spcBef>
              <a:spcAft>
                <a:spcPts val="0"/>
              </a:spcAft>
            </a:pPr>
            <a:r>
              <a:rPr lang="sl-SI"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Ključnega pomena so izkušnje in raziskave. Ustanovitelj lahko najde: </a:t>
            </a:r>
          </a:p>
          <a:p>
            <a:pPr lvl="1" algn="just">
              <a:spcBef>
                <a:spcPts val="0"/>
              </a:spcBef>
              <a:spcAft>
                <a:spcPts val="0"/>
              </a:spcAft>
              <a:buFont typeface="Arial" panose="020B0604020202020204" pitchFamily="34" charset="0"/>
              <a:buChar char="•"/>
            </a:pPr>
            <a:r>
              <a:rPr lang="sl-SI" sz="2000"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boljši način izvajanja določene storitve,</a:t>
            </a:r>
          </a:p>
          <a:p>
            <a:pPr lvl="1" algn="just">
              <a:spcBef>
                <a:spcPts val="0"/>
              </a:spcBef>
              <a:spcAft>
                <a:spcPts val="0"/>
              </a:spcAft>
              <a:buFont typeface="Arial" panose="020B0604020202020204" pitchFamily="34" charset="0"/>
              <a:buChar char="•"/>
            </a:pPr>
            <a:r>
              <a:rPr lang="sl-SI" sz="2000"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hitrejši način izvajanja storitve, </a:t>
            </a:r>
          </a:p>
          <a:p>
            <a:pPr lvl="1" algn="just">
              <a:spcBef>
                <a:spcPts val="0"/>
              </a:spcBef>
              <a:spcAft>
                <a:spcPts val="0"/>
              </a:spcAft>
              <a:buFont typeface="Arial" panose="020B0604020202020204" pitchFamily="34" charset="0"/>
              <a:buChar char="•"/>
            </a:pPr>
            <a:r>
              <a:rPr lang="sl-SI" sz="2000"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cenejši način izvajanja storitve,</a:t>
            </a:r>
          </a:p>
          <a:p>
            <a:pPr lvl="1" algn="just">
              <a:spcBef>
                <a:spcPts val="0"/>
              </a:spcBef>
              <a:spcAft>
                <a:spcPts val="0"/>
              </a:spcAft>
              <a:buFont typeface="Arial" panose="020B0604020202020204" pitchFamily="34" charset="0"/>
              <a:buChar char="•"/>
            </a:pPr>
            <a:r>
              <a:rPr lang="sl-SI" sz="2000"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itd. </a:t>
            </a:r>
          </a:p>
          <a:p>
            <a:pPr marL="201168" lvl="1" indent="0" algn="just">
              <a:spcBef>
                <a:spcPts val="0"/>
              </a:spcBef>
              <a:spcAft>
                <a:spcPts val="0"/>
              </a:spcAft>
              <a:buNone/>
            </a:pPr>
            <a:r>
              <a:rPr lang="sl-SI" sz="2000"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To zahteva znanja in veščine na področju kritičnega razmišljanja, snovanja zamisli in inovativnega upravljanja (Modul 2).</a:t>
            </a:r>
          </a:p>
          <a:p>
            <a:pPr marL="171450" indent="-171450" rtl="0">
              <a:lnSpc>
                <a:spcPct val="90000"/>
              </a:lnSpc>
              <a:spcBef>
                <a:spcPts val="1800"/>
              </a:spcBef>
              <a:spcAft>
                <a:spcPts val="0"/>
              </a:spcAft>
              <a:buFont typeface="Wingdings" panose="05000000000000000000" pitchFamily="2" charset="2"/>
              <a:buChar char="§"/>
            </a:pPr>
            <a:endParaRPr lang="es-ES" sz="1600" dirty="0">
              <a:solidFill>
                <a:schemeClr val="accent5">
                  <a:lumMod val="50000"/>
                </a:schemeClr>
              </a:solidFill>
            </a:endParaRP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41801088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6</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Ustanavljanje podjetja</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550894"/>
            <a:ext cx="10905457" cy="4751294"/>
          </a:xfrm>
        </p:spPr>
        <p:txBody>
          <a:bodyPr numCol="2" spcCol="540000" rtlCol="0">
            <a:normAutofit fontScale="77500" lnSpcReduction="20000"/>
          </a:bodyPr>
          <a:lstStyle/>
          <a:p>
            <a:pPr marL="0" indent="0" algn="just">
              <a:spcBef>
                <a:spcPts val="0"/>
              </a:spcBef>
              <a:spcAft>
                <a:spcPts val="0"/>
              </a:spcAft>
              <a:buNone/>
            </a:pPr>
            <a:r>
              <a:rPr lang="sl-SI" sz="2100" b="1"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Vprašanje: </a:t>
            </a:r>
          </a:p>
          <a:p>
            <a:pPr marL="0" indent="0" algn="just">
              <a:spcBef>
                <a:spcPts val="0"/>
              </a:spcBef>
              <a:spcAft>
                <a:spcPts val="0"/>
              </a:spcAft>
              <a:buNone/>
            </a:pPr>
            <a:r>
              <a:rPr lang="sl-SI" sz="2100"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Bo poslovna zamisel uspešna? </a:t>
            </a:r>
          </a:p>
          <a:p>
            <a:pPr marL="0" indent="0" algn="just">
              <a:spcBef>
                <a:spcPts val="0"/>
              </a:spcBef>
              <a:spcAft>
                <a:spcPts val="0"/>
              </a:spcAft>
              <a:buNone/>
            </a:pPr>
            <a:endParaRPr lang="en-US" sz="2100" kern="1200" dirty="0">
              <a:solidFill>
                <a:srgbClr val="000000"/>
              </a:solidFill>
              <a:effectLst/>
              <a:latin typeface="Tw Cen MT" panose="020B0602020104020603" pitchFamily="34" charset="0"/>
              <a:ea typeface="Tw Cen MT" panose="020B0602020104020603" pitchFamily="34" charset="0"/>
              <a:cs typeface="Times New Roman" panose="02020603050405020304" pitchFamily="18" charset="0"/>
            </a:endParaRPr>
          </a:p>
          <a:p>
            <a:pPr marL="0" indent="0" algn="just">
              <a:spcBef>
                <a:spcPts val="0"/>
              </a:spcBef>
              <a:spcAft>
                <a:spcPts val="0"/>
              </a:spcAft>
              <a:buNone/>
            </a:pPr>
            <a:r>
              <a:rPr lang="sl-SI" sz="2100" b="1"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Odgovor</a:t>
            </a:r>
            <a:r>
              <a:rPr lang="sl-SI" sz="2100"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a:t>
            </a:r>
          </a:p>
          <a:p>
            <a:pPr marL="0" indent="0" algn="just">
              <a:spcBef>
                <a:spcPts val="0"/>
              </a:spcBef>
              <a:spcAft>
                <a:spcPts val="0"/>
              </a:spcAft>
              <a:buNone/>
            </a:pPr>
            <a:r>
              <a:rPr lang="sl-SI" sz="2100"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Ključnega pomena so raziskave, analiza trga in potrditev dognanj.</a:t>
            </a:r>
          </a:p>
          <a:p>
            <a:pPr marL="0" indent="0" algn="just">
              <a:spcBef>
                <a:spcPts val="0"/>
              </a:spcBef>
              <a:spcAft>
                <a:spcPts val="0"/>
              </a:spcAft>
              <a:buNone/>
            </a:pPr>
            <a:endParaRPr lang="en-US" sz="2100" dirty="0">
              <a:solidFill>
                <a:srgbClr val="000000"/>
              </a:solidFill>
              <a:latin typeface="Tw Cen MT" panose="020B0602020104020603" pitchFamily="34" charset="0"/>
              <a:ea typeface="Tw Cen MT" panose="020B0602020104020603" pitchFamily="34" charset="0"/>
              <a:cs typeface="Times New Roman" panose="02020603050405020304" pitchFamily="18" charset="0"/>
            </a:endParaRPr>
          </a:p>
          <a:p>
            <a:pPr lvl="1" algn="just">
              <a:lnSpc>
                <a:spcPct val="120000"/>
              </a:lnSpc>
              <a:spcBef>
                <a:spcPts val="0"/>
              </a:spcBef>
              <a:spcAft>
                <a:spcPts val="0"/>
              </a:spcAft>
              <a:buFont typeface="Arial" panose="020B0604020202020204" pitchFamily="34" charset="0"/>
              <a:buChar char="•"/>
            </a:pPr>
            <a:r>
              <a:rPr lang="sl-SI" sz="2100"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Zakaj naj bi kupci kupovali določen izdelek ali uporabljali storitev? Ponujate rešitev za obstoječo težavo na  trgu ali zapolnjujete tržno vrzel?</a:t>
            </a:r>
          </a:p>
          <a:p>
            <a:pPr lvl="1" algn="just">
              <a:spcBef>
                <a:spcPts val="0"/>
              </a:spcBef>
              <a:spcAft>
                <a:spcPts val="0"/>
              </a:spcAft>
              <a:buFont typeface="Arial" panose="020B0604020202020204" pitchFamily="34" charset="0"/>
              <a:buChar char="•"/>
            </a:pPr>
            <a:endParaRPr lang="en-US" sz="1100" kern="1200" dirty="0">
              <a:solidFill>
                <a:srgbClr val="000000"/>
              </a:solidFill>
              <a:effectLst/>
              <a:latin typeface="Tw Cen MT" panose="020B0602020104020603" pitchFamily="34" charset="0"/>
              <a:ea typeface="Tw Cen MT" panose="020B0602020104020603" pitchFamily="34" charset="0"/>
              <a:cs typeface="Times New Roman" panose="02020603050405020304" pitchFamily="18" charset="0"/>
            </a:endParaRPr>
          </a:p>
          <a:p>
            <a:pPr lvl="1" algn="just">
              <a:spcBef>
                <a:spcPts val="0"/>
              </a:spcBef>
              <a:spcAft>
                <a:spcPts val="0"/>
              </a:spcAft>
              <a:buFont typeface="Arial" panose="020B0604020202020204" pitchFamily="34" charset="0"/>
              <a:buChar char="•"/>
            </a:pPr>
            <a:r>
              <a:rPr lang="sl-SI" sz="2100"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Ste se prepričali, da obstaja potreba na trgu? So ciljni kupci ali ključni mnenjski voditelji potrdili, da obstaja potreba po storitvi ali izdelku? Bo nova ponudba pritegnila ciljne kupce?</a:t>
            </a:r>
          </a:p>
          <a:p>
            <a:pPr lvl="1" algn="just">
              <a:spcBef>
                <a:spcPts val="0"/>
              </a:spcBef>
              <a:spcAft>
                <a:spcPts val="0"/>
              </a:spcAft>
              <a:buFont typeface="Arial" panose="020B0604020202020204" pitchFamily="34" charset="0"/>
              <a:buChar char="•"/>
            </a:pPr>
            <a:endParaRPr lang="en-US" sz="1100" kern="1200" dirty="0">
              <a:solidFill>
                <a:srgbClr val="000000"/>
              </a:solidFill>
              <a:effectLst/>
              <a:latin typeface="Tw Cen MT" panose="020B0602020104020603" pitchFamily="34" charset="0"/>
              <a:ea typeface="Tw Cen MT" panose="020B0602020104020603" pitchFamily="34" charset="0"/>
              <a:cs typeface="Times New Roman" panose="02020603050405020304" pitchFamily="18" charset="0"/>
            </a:endParaRPr>
          </a:p>
          <a:p>
            <a:pPr lvl="1" algn="just">
              <a:spcBef>
                <a:spcPts val="0"/>
              </a:spcBef>
              <a:spcAft>
                <a:spcPts val="0"/>
              </a:spcAft>
              <a:buFont typeface="Arial" panose="020B0604020202020204" pitchFamily="34" charset="0"/>
              <a:buChar char="•"/>
            </a:pPr>
            <a:r>
              <a:rPr lang="sl-SI" sz="2100"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Ali ob vstopu v tujino določena tržišča kažejo posebne značilnosti, ki jih morate upoštevati?</a:t>
            </a:r>
          </a:p>
          <a:p>
            <a:pPr lvl="1" algn="just">
              <a:spcBef>
                <a:spcPts val="0"/>
              </a:spcBef>
              <a:spcAft>
                <a:spcPts val="0"/>
              </a:spcAft>
              <a:buFont typeface="Arial" panose="020B0604020202020204" pitchFamily="34" charset="0"/>
              <a:buChar char="•"/>
            </a:pPr>
            <a:endParaRPr lang="en-US" sz="1100" kern="1200" dirty="0">
              <a:solidFill>
                <a:srgbClr val="000000"/>
              </a:solidFill>
              <a:effectLst/>
              <a:latin typeface="Tw Cen MT" panose="020B0602020104020603" pitchFamily="34" charset="0"/>
              <a:ea typeface="Tw Cen MT" panose="020B0602020104020603" pitchFamily="34" charset="0"/>
              <a:cs typeface="Times New Roman" panose="02020603050405020304" pitchFamily="18" charset="0"/>
            </a:endParaRPr>
          </a:p>
          <a:p>
            <a:pPr lvl="1" algn="just">
              <a:spcBef>
                <a:spcPts val="0"/>
              </a:spcBef>
              <a:spcAft>
                <a:spcPts val="0"/>
              </a:spcAft>
              <a:buFont typeface="Arial" panose="020B0604020202020204" pitchFamily="34" charset="0"/>
              <a:buChar char="•"/>
            </a:pPr>
            <a:r>
              <a:rPr lang="sl-SI" sz="2100"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Kaj je USP oz. edinstveni prodajni predlog?</a:t>
            </a:r>
          </a:p>
          <a:p>
            <a:pPr lvl="1" algn="just">
              <a:spcBef>
                <a:spcPts val="0"/>
              </a:spcBef>
              <a:spcAft>
                <a:spcPts val="0"/>
              </a:spcAft>
              <a:buFont typeface="Arial" panose="020B0604020202020204" pitchFamily="34" charset="0"/>
              <a:buChar char="•"/>
            </a:pPr>
            <a:endParaRPr lang="en-US" sz="1100" kern="1200" dirty="0">
              <a:solidFill>
                <a:srgbClr val="000000"/>
              </a:solidFill>
              <a:effectLst/>
              <a:latin typeface="Tw Cen MT" panose="020B0602020104020603" pitchFamily="34" charset="0"/>
              <a:ea typeface="Tw Cen MT" panose="020B0602020104020603" pitchFamily="34" charset="0"/>
              <a:cs typeface="Times New Roman" panose="02020603050405020304" pitchFamily="18" charset="0"/>
            </a:endParaRPr>
          </a:p>
          <a:p>
            <a:pPr lvl="1" algn="just">
              <a:spcBef>
                <a:spcPts val="0"/>
              </a:spcBef>
              <a:spcAft>
                <a:spcPts val="0"/>
              </a:spcAft>
              <a:buFont typeface="Arial" panose="020B0604020202020204" pitchFamily="34" charset="0"/>
              <a:buChar char="•"/>
            </a:pPr>
            <a:r>
              <a:rPr lang="sl-SI" sz="2100"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Lahko poleg tržne ponudbe preučite tudi tehnološko in storitveno ponudbo ter ocenite, v kolikšni meri je sprejemljiva za uporabnike? Ali ponudba zadovoljuje tržno povpraševanje in ali ste zasnovali minimalno sprejemljiv izdelek (MVP), ki ga lahko naknadno razvijate?</a:t>
            </a:r>
          </a:p>
          <a:p>
            <a:pPr lvl="1" algn="just">
              <a:spcBef>
                <a:spcPts val="0"/>
              </a:spcBef>
              <a:spcAft>
                <a:spcPts val="0"/>
              </a:spcAft>
              <a:buFont typeface="Arial" panose="020B0604020202020204" pitchFamily="34" charset="0"/>
              <a:buChar char="•"/>
            </a:pPr>
            <a:endParaRPr lang="en-US" sz="1100" kern="1200" dirty="0">
              <a:solidFill>
                <a:srgbClr val="000000"/>
              </a:solidFill>
              <a:effectLst/>
              <a:latin typeface="Tw Cen MT" panose="020B0602020104020603" pitchFamily="34" charset="0"/>
              <a:ea typeface="Tw Cen MT" panose="020B0602020104020603" pitchFamily="34" charset="0"/>
              <a:cs typeface="Times New Roman" panose="02020603050405020304" pitchFamily="18" charset="0"/>
            </a:endParaRPr>
          </a:p>
          <a:p>
            <a:pPr lvl="1" algn="just">
              <a:spcBef>
                <a:spcPts val="0"/>
              </a:spcBef>
              <a:spcAft>
                <a:spcPts val="0"/>
              </a:spcAft>
              <a:buFont typeface="Arial" panose="020B0604020202020204" pitchFamily="34" charset="0"/>
              <a:buChar char="•"/>
            </a:pPr>
            <a:r>
              <a:rPr lang="sl-SI" sz="2100"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Kdo točno so vaši kupci? Gre za končne kupce, strateške kupce, posredniška podjetja ali koga drugega?</a:t>
            </a:r>
          </a:p>
          <a:p>
            <a:pPr lvl="1" algn="just">
              <a:spcBef>
                <a:spcPts val="0"/>
              </a:spcBef>
              <a:spcAft>
                <a:spcPts val="0"/>
              </a:spcAft>
              <a:buFont typeface="Arial" panose="020B0604020202020204" pitchFamily="34" charset="0"/>
              <a:buChar char="•"/>
            </a:pPr>
            <a:endParaRPr lang="en-US" sz="1200" kern="1200" dirty="0">
              <a:solidFill>
                <a:srgbClr val="000000"/>
              </a:solidFill>
              <a:effectLst/>
              <a:latin typeface="Tw Cen MT" panose="020B0602020104020603" pitchFamily="34" charset="0"/>
              <a:ea typeface="Tw Cen MT" panose="020B0602020104020603" pitchFamily="34" charset="0"/>
              <a:cs typeface="Times New Roman" panose="02020603050405020304" pitchFamily="18" charset="0"/>
            </a:endParaRPr>
          </a:p>
          <a:p>
            <a:pPr lvl="1" algn="just">
              <a:spcBef>
                <a:spcPts val="0"/>
              </a:spcBef>
              <a:spcAft>
                <a:spcPts val="0"/>
              </a:spcAft>
              <a:buFont typeface="Arial" panose="020B0604020202020204" pitchFamily="34" charset="0"/>
              <a:buChar char="•"/>
            </a:pPr>
            <a:r>
              <a:rPr lang="sl-SI" sz="2100"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Kolikšen je (preverljiv) obseg skupnega razpoložljivega trga in uporabnega razpoložljivega trga za izdelek ali storitev?</a:t>
            </a:r>
          </a:p>
          <a:p>
            <a:pPr lvl="1" algn="just">
              <a:spcBef>
                <a:spcPts val="0"/>
              </a:spcBef>
              <a:spcAft>
                <a:spcPts val="0"/>
              </a:spcAft>
              <a:buFont typeface="Arial" panose="020B0604020202020204" pitchFamily="34" charset="0"/>
              <a:buChar char="•"/>
            </a:pPr>
            <a:endParaRPr lang="en-US" sz="1100" kern="1200" dirty="0">
              <a:solidFill>
                <a:srgbClr val="000000"/>
              </a:solidFill>
              <a:effectLst/>
              <a:latin typeface="Tw Cen MT" panose="020B0602020104020603" pitchFamily="34" charset="0"/>
              <a:ea typeface="Tw Cen MT" panose="020B0602020104020603" pitchFamily="34" charset="0"/>
              <a:cs typeface="Times New Roman" panose="02020603050405020304" pitchFamily="18" charset="0"/>
            </a:endParaRPr>
          </a:p>
          <a:p>
            <a:pPr lvl="1" algn="just">
              <a:spcBef>
                <a:spcPts val="0"/>
              </a:spcBef>
              <a:spcAft>
                <a:spcPts val="0"/>
              </a:spcAft>
              <a:buFont typeface="Arial" panose="020B0604020202020204" pitchFamily="34" charset="0"/>
              <a:buChar char="•"/>
            </a:pPr>
            <a:r>
              <a:rPr lang="sl-SI" sz="2100"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Kakšno je stanje glede konkurence? Kdo so trenutni konkurenti in od kod se bodo najverjetneje pojavili novi tekmeci?</a:t>
            </a:r>
          </a:p>
          <a:p>
            <a:pPr lvl="1" algn="just">
              <a:spcBef>
                <a:spcPts val="0"/>
              </a:spcBef>
              <a:spcAft>
                <a:spcPts val="0"/>
              </a:spcAft>
              <a:buFont typeface="Arial" panose="020B0604020202020204" pitchFamily="34" charset="0"/>
              <a:buChar char="•"/>
            </a:pPr>
            <a:endParaRPr lang="en-US" sz="1100" kern="1200" dirty="0">
              <a:solidFill>
                <a:srgbClr val="000000"/>
              </a:solidFill>
              <a:effectLst/>
              <a:latin typeface="Tw Cen MT" panose="020B0602020104020603" pitchFamily="34" charset="0"/>
              <a:ea typeface="Tw Cen MT" panose="020B0602020104020603" pitchFamily="34" charset="0"/>
              <a:cs typeface="Times New Roman" panose="02020603050405020304" pitchFamily="18" charset="0"/>
            </a:endParaRPr>
          </a:p>
          <a:p>
            <a:pPr lvl="1" algn="just">
              <a:spcBef>
                <a:spcPts val="0"/>
              </a:spcBef>
              <a:spcAft>
                <a:spcPts val="0"/>
              </a:spcAft>
              <a:buFont typeface="Arial" panose="020B0604020202020204" pitchFamily="34" charset="0"/>
              <a:buChar char="•"/>
            </a:pPr>
            <a:r>
              <a:rPr lang="sl-SI" sz="2100"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Kakšen je model vstopa na trg (direktna prodaja, spletna prodaja, distributerji, licenčni modeli itd.) in kakšen je model poslovanja oz. ustvarjanja prihodkov (B2C, B2B, B2B2C, B2G itd.)? </a:t>
            </a:r>
          </a:p>
          <a:p>
            <a:pPr lvl="1" algn="just">
              <a:spcBef>
                <a:spcPts val="0"/>
              </a:spcBef>
              <a:spcAft>
                <a:spcPts val="0"/>
              </a:spcAft>
              <a:buFont typeface="Arial" panose="020B0604020202020204" pitchFamily="34" charset="0"/>
              <a:buChar char="•"/>
            </a:pPr>
            <a:endParaRPr lang="en-US" sz="1100" kern="1200" dirty="0">
              <a:solidFill>
                <a:srgbClr val="000000"/>
              </a:solidFill>
              <a:effectLst/>
              <a:latin typeface="Tw Cen MT" panose="020B0602020104020603" pitchFamily="34" charset="0"/>
              <a:ea typeface="Tw Cen MT" panose="020B0602020104020603" pitchFamily="34" charset="0"/>
              <a:cs typeface="Times New Roman" panose="02020603050405020304" pitchFamily="18" charset="0"/>
            </a:endParaRPr>
          </a:p>
          <a:p>
            <a:pPr lvl="1" algn="just">
              <a:spcBef>
                <a:spcPts val="0"/>
              </a:spcBef>
              <a:spcAft>
                <a:spcPts val="0"/>
              </a:spcAft>
              <a:buFont typeface="Arial" panose="020B0604020202020204" pitchFamily="34" charset="0"/>
              <a:buChar char="•"/>
            </a:pPr>
            <a:r>
              <a:rPr lang="sl-SI" sz="2100"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Itd.</a:t>
            </a:r>
          </a:p>
          <a:p>
            <a:pPr marL="171450" indent="-171450" rtl="0">
              <a:lnSpc>
                <a:spcPct val="90000"/>
              </a:lnSpc>
              <a:spcBef>
                <a:spcPts val="1800"/>
              </a:spcBef>
              <a:spcAft>
                <a:spcPts val="0"/>
              </a:spcAft>
              <a:buFont typeface="Wingdings" panose="05000000000000000000" pitchFamily="2" charset="2"/>
              <a:buChar char="§"/>
            </a:pPr>
            <a:endParaRPr lang="es-ES" sz="1600" dirty="0">
              <a:solidFill>
                <a:schemeClr val="accent5">
                  <a:lumMod val="50000"/>
                </a:schemeClr>
              </a:solidFill>
            </a:endParaRP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2747804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7</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Poslovni načrt</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550894"/>
            <a:ext cx="10905457" cy="4356847"/>
          </a:xfrm>
        </p:spPr>
        <p:txBody>
          <a:bodyPr numCol="2" spcCol="540000" rtlCol="0">
            <a:normAutofit/>
          </a:bodyPr>
          <a:lstStyle/>
          <a:p>
            <a:pPr marL="201168" lvl="1" indent="0" algn="just">
              <a:spcBef>
                <a:spcPts val="0"/>
              </a:spcBef>
              <a:spcAft>
                <a:spcPts val="0"/>
              </a:spcAft>
              <a:buNone/>
            </a:pPr>
            <a:r>
              <a:rPr lang="sl-SI"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Poslovni načrt omogoča promotorjem enostaven praktični pregled nad vsakdanjim delovanjem podjetja, obenem pa je koristen pri pridobivanju vlagateljev in ključnih deležnikov podjetja. </a:t>
            </a:r>
          </a:p>
          <a:p>
            <a:pPr marL="201168" lvl="1" indent="0" algn="just">
              <a:spcBef>
                <a:spcPts val="0"/>
              </a:spcBef>
              <a:spcAft>
                <a:spcPts val="0"/>
              </a:spcAft>
              <a:buNone/>
            </a:pPr>
            <a:endParaRPr lang="en-US" dirty="0">
              <a:solidFill>
                <a:schemeClr val="tx1"/>
              </a:solidFill>
              <a:latin typeface="Tw Cen MT" panose="020B0602020104020603" pitchFamily="34" charset="0"/>
              <a:ea typeface="Tw Cen MT" panose="020B0602020104020603" pitchFamily="34" charset="0"/>
              <a:cs typeface="Times New Roman" panose="02020603050405020304" pitchFamily="18" charset="0"/>
            </a:endParaRPr>
          </a:p>
          <a:p>
            <a:pPr marL="201168" lvl="1" indent="0" algn="just">
              <a:spcBef>
                <a:spcPts val="0"/>
              </a:spcBef>
              <a:spcAft>
                <a:spcPts val="0"/>
              </a:spcAft>
              <a:buNone/>
            </a:pPr>
            <a:r>
              <a:rPr lang="sl-SI"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Poslovni načrt</a:t>
            </a:r>
          </a:p>
          <a:p>
            <a:pPr marL="201168" lvl="1" indent="0" algn="just">
              <a:spcBef>
                <a:spcPts val="0"/>
              </a:spcBef>
              <a:spcAft>
                <a:spcPts val="0"/>
              </a:spcAft>
              <a:buNone/>
            </a:pPr>
            <a:endParaRPr lang="en-US" kern="1200" dirty="0">
              <a:solidFill>
                <a:schemeClr val="tx1"/>
              </a:solidFill>
              <a:effectLst/>
              <a:latin typeface="Tw Cen MT" panose="020B0602020104020603" pitchFamily="34" charset="0"/>
              <a:ea typeface="Tw Cen MT" panose="020B0602020104020603" pitchFamily="34" charset="0"/>
              <a:cs typeface="Times New Roman" panose="02020603050405020304" pitchFamily="18" charset="0"/>
            </a:endParaRPr>
          </a:p>
          <a:p>
            <a:pPr lvl="1" algn="just">
              <a:spcBef>
                <a:spcPts val="0"/>
              </a:spcBef>
              <a:spcAft>
                <a:spcPts val="0"/>
              </a:spcAft>
              <a:buFont typeface="Arial" panose="020B0604020202020204" pitchFamily="34" charset="0"/>
              <a:buChar char="•"/>
            </a:pPr>
            <a:r>
              <a:rPr lang="sl-SI"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Gre za uraden pisni dokument, ki navaja kratkoročne in dolgoročne cilje podjetja ter opisuje, na kakšen način bodo doseženi. </a:t>
            </a:r>
          </a:p>
          <a:p>
            <a:pPr lvl="1" algn="just">
              <a:spcBef>
                <a:spcPts val="0"/>
              </a:spcBef>
              <a:spcAft>
                <a:spcPts val="0"/>
              </a:spcAft>
              <a:buFont typeface="Arial" panose="020B0604020202020204" pitchFamily="34" charset="0"/>
              <a:buChar char="•"/>
            </a:pPr>
            <a:endParaRPr lang="en-US" kern="1200" dirty="0">
              <a:solidFill>
                <a:schemeClr val="tx1"/>
              </a:solidFill>
              <a:effectLst/>
              <a:latin typeface="Tw Cen MT" panose="020B0602020104020603" pitchFamily="34" charset="0"/>
              <a:ea typeface="Tw Cen MT" panose="020B0602020104020603" pitchFamily="34" charset="0"/>
              <a:cs typeface="Times New Roman" panose="02020603050405020304" pitchFamily="18" charset="0"/>
            </a:endParaRPr>
          </a:p>
          <a:p>
            <a:pPr lvl="1" algn="just">
              <a:spcBef>
                <a:spcPts val="0"/>
              </a:spcBef>
              <a:spcAft>
                <a:spcPts val="0"/>
              </a:spcAft>
              <a:buFont typeface="Arial" panose="020B0604020202020204" pitchFamily="34" charset="0"/>
              <a:buChar char="•"/>
            </a:pPr>
            <a:r>
              <a:rPr lang="sl-SI"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Navaja in presoja ključne vidike za uspeh in pomaga določiti izvedljivost določenega projekta (npr. raziskave - analiza - sprejemanje odločitev). </a:t>
            </a:r>
          </a:p>
          <a:p>
            <a:pPr lvl="1" algn="just">
              <a:spcBef>
                <a:spcPts val="0"/>
              </a:spcBef>
              <a:spcAft>
                <a:spcPts val="0"/>
              </a:spcAft>
              <a:buFont typeface="Arial" panose="020B0604020202020204" pitchFamily="34" charset="0"/>
              <a:buChar char="•"/>
            </a:pPr>
            <a:endParaRPr lang="en-US" kern="1200" dirty="0">
              <a:solidFill>
                <a:schemeClr val="tx1"/>
              </a:solidFill>
              <a:effectLst/>
              <a:latin typeface="Tw Cen MT" panose="020B0602020104020603" pitchFamily="34" charset="0"/>
              <a:ea typeface="Tw Cen MT" panose="020B0602020104020603" pitchFamily="34" charset="0"/>
              <a:cs typeface="Times New Roman" panose="02020603050405020304" pitchFamily="18" charset="0"/>
            </a:endParaRPr>
          </a:p>
          <a:p>
            <a:pPr lvl="1" algn="just">
              <a:spcBef>
                <a:spcPts val="0"/>
              </a:spcBef>
              <a:spcAft>
                <a:spcPts val="0"/>
              </a:spcAft>
              <a:buFont typeface="Arial" panose="020B0604020202020204" pitchFamily="34" charset="0"/>
              <a:buChar char="•"/>
            </a:pPr>
            <a:r>
              <a:rPr lang="sl-SI"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Je dokument, ki privabi potencialne vlagatelje ter prepriča organe in institucije, ki dodeljujejo denarna sredstva, da podprejo projekt. Obenem je v njem zajeta tudi poslovna strategija podjetja. </a:t>
            </a:r>
          </a:p>
          <a:p>
            <a:pPr marL="171450" indent="-171450" rtl="0">
              <a:lnSpc>
                <a:spcPct val="90000"/>
              </a:lnSpc>
              <a:spcBef>
                <a:spcPts val="1800"/>
              </a:spcBef>
              <a:spcAft>
                <a:spcPts val="0"/>
              </a:spcAft>
              <a:buFont typeface="Wingdings" panose="05000000000000000000" pitchFamily="2" charset="2"/>
              <a:buChar char="§"/>
            </a:pPr>
            <a:endParaRPr lang="es-ES" sz="1600" dirty="0">
              <a:solidFill>
                <a:schemeClr val="accent5">
                  <a:lumMod val="50000"/>
                </a:schemeClr>
              </a:solidFill>
            </a:endParaRP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15232423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8</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Poslovni načrt</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550894"/>
            <a:ext cx="10905457" cy="4356847"/>
          </a:xfrm>
        </p:spPr>
        <p:txBody>
          <a:bodyPr numCol="2" spcCol="540000" rtlCol="0">
            <a:normAutofit fontScale="92500" lnSpcReduction="10000"/>
          </a:bodyPr>
          <a:lstStyle/>
          <a:p>
            <a:pPr marL="201168" lvl="1" indent="0" algn="just">
              <a:spcBef>
                <a:spcPts val="0"/>
              </a:spcBef>
              <a:spcAft>
                <a:spcPts val="0"/>
              </a:spcAft>
              <a:buNone/>
            </a:pPr>
            <a:r>
              <a:rPr lang="sl-SI" b="1"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Kakšen mora biti poslovni načrt?</a:t>
            </a:r>
          </a:p>
          <a:p>
            <a:pPr marL="201168" lvl="1" indent="0" algn="just">
              <a:spcBef>
                <a:spcPts val="0"/>
              </a:spcBef>
              <a:spcAft>
                <a:spcPts val="0"/>
              </a:spcAft>
              <a:buNone/>
            </a:pPr>
            <a:endParaRPr lang="en-US" dirty="0">
              <a:solidFill>
                <a:schemeClr val="tx1"/>
              </a:solidFill>
              <a:latin typeface="Tw Cen MT" panose="020B0602020104020603" pitchFamily="34" charset="0"/>
              <a:ea typeface="Tw Cen MT" panose="020B0602020104020603" pitchFamily="34" charset="0"/>
              <a:cs typeface="Times New Roman" panose="02020603050405020304" pitchFamily="18" charset="0"/>
            </a:endParaRPr>
          </a:p>
          <a:p>
            <a:pPr lvl="1" algn="just">
              <a:spcBef>
                <a:spcPts val="0"/>
              </a:spcBef>
              <a:spcAft>
                <a:spcPts val="0"/>
              </a:spcAft>
              <a:buFont typeface="Arial" panose="020B0604020202020204" pitchFamily="34" charset="0"/>
              <a:buChar char="•"/>
            </a:pPr>
            <a:r>
              <a:rPr lang="sl-SI"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Potencialne deležnike mora prepričati, da sta tako podjetnik sam kot tudi poslovni projekt zasidrana v realnosti.</a:t>
            </a:r>
          </a:p>
          <a:p>
            <a:pPr lvl="1" algn="just">
              <a:spcBef>
                <a:spcPts val="0"/>
              </a:spcBef>
              <a:spcAft>
                <a:spcPts val="0"/>
              </a:spcAft>
              <a:buFont typeface="Arial" panose="020B0604020202020204" pitchFamily="34" charset="0"/>
              <a:buChar char="•"/>
            </a:pPr>
            <a:r>
              <a:rPr lang="sl-SI"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Opisati mora dejansko tržno priložnost, ki zagotavlja uspešno prodajo izdelka ali storitve, ter začrtati poslovni model, ki ga je možno nadgrajevati.</a:t>
            </a:r>
          </a:p>
          <a:p>
            <a:pPr lvl="1" algn="just">
              <a:spcBef>
                <a:spcPts val="0"/>
              </a:spcBef>
              <a:spcAft>
                <a:spcPts val="0"/>
              </a:spcAft>
              <a:buFont typeface="Arial" panose="020B0604020202020204" pitchFamily="34" charset="0"/>
              <a:buChar char="•"/>
            </a:pPr>
            <a:r>
              <a:rPr lang="sl-SI"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Vključevati mora vodstveno ekipo oziroma strukturo in navesti svetovalce z ustreznimi izkušnjami (ti morajo posedovati veščine, ki so potrebne za rast in nadgradnjo) ali pa vsaj določiti načrt za sestavo tovrstne ekipe.</a:t>
            </a:r>
          </a:p>
          <a:p>
            <a:pPr lvl="1" algn="just">
              <a:spcBef>
                <a:spcPts val="0"/>
              </a:spcBef>
              <a:spcAft>
                <a:spcPts val="0"/>
              </a:spcAft>
              <a:buFont typeface="Arial" panose="020B0604020202020204" pitchFamily="34" charset="0"/>
              <a:buChar char="•"/>
            </a:pPr>
            <a:r>
              <a:rPr lang="sl-SI"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V najboljšem primeru načrt izkazuje dobre začetne tržne obete ali navaja pozitivne izvlečke tržnih raziskav (koristna je vključitev temeljitega preverjanja tržnega stanja in/ali opisa minimalnega sprejemljivega izdelka).</a:t>
            </a:r>
          </a:p>
          <a:p>
            <a:pPr lvl="1" algn="just">
              <a:spcBef>
                <a:spcPts val="0"/>
              </a:spcBef>
              <a:spcAft>
                <a:spcPts val="0"/>
              </a:spcAft>
              <a:buFont typeface="Arial" panose="020B0604020202020204" pitchFamily="34" charset="0"/>
              <a:buChar char="•"/>
            </a:pPr>
            <a:r>
              <a:rPr lang="sl-SI"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Izkazovati mora sposobnost podjetnikov za doseganje rezultatov ali uresničevanje ključnih ciljev.</a:t>
            </a:r>
          </a:p>
          <a:p>
            <a:pPr lvl="1" algn="just">
              <a:spcBef>
                <a:spcPts val="0"/>
              </a:spcBef>
              <a:spcAft>
                <a:spcPts val="0"/>
              </a:spcAft>
              <a:buFont typeface="Arial" panose="020B0604020202020204" pitchFamily="34" charset="0"/>
              <a:buChar char="•"/>
            </a:pPr>
            <a:r>
              <a:rPr lang="sl-SI"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Izkazovati mora razumevanje razlik med denarnimi sredstvi in prodajo (gre za zmožnost upravljanja denarnih tokov).</a:t>
            </a:r>
          </a:p>
          <a:p>
            <a:pPr marL="171450" indent="-171450">
              <a:spcBef>
                <a:spcPts val="1800"/>
              </a:spcBef>
              <a:spcAft>
                <a:spcPts val="0"/>
              </a:spcAft>
              <a:buFont typeface="Wingdings" panose="05000000000000000000" pitchFamily="2" charset="2"/>
              <a:buChar char="§"/>
            </a:pPr>
            <a:r>
              <a:rPr lang="sl-SI" sz="1800" dirty="0">
                <a:solidFill>
                  <a:schemeClr val="tx1"/>
                </a:solidFill>
                <a:latin typeface="Tw Cen MT" panose="020B0602020104020603" pitchFamily="34" charset="0"/>
                <a:ea typeface="Tw Cen MT" panose="020B0602020104020603" pitchFamily="34" charset="0"/>
                <a:cs typeface="Calibri" panose="020F0502020204030204" pitchFamily="34" charset="0"/>
              </a:rPr>
              <a:t>Vključuje naj enostranski povzetek poslovnega načrta ter t.i. </a:t>
            </a:r>
            <a:r>
              <a:rPr lang="sl-SI" sz="1800" i="1" dirty="0">
                <a:solidFill>
                  <a:schemeClr val="tx1"/>
                </a:solidFill>
                <a:latin typeface="Tw Cen MT" panose="020B0602020104020603" pitchFamily="34" charset="0"/>
                <a:ea typeface="Tw Cen MT" panose="020B0602020104020603" pitchFamily="34" charset="0"/>
                <a:cs typeface="Calibri" panose="020F0502020204030204" pitchFamily="34" charset="0"/>
              </a:rPr>
              <a:t>pitch deck</a:t>
            </a:r>
            <a:r>
              <a:rPr lang="sl-SI" sz="1800" dirty="0">
                <a:solidFill>
                  <a:schemeClr val="tx1"/>
                </a:solidFill>
                <a:latin typeface="Tw Cen MT" panose="020B0602020104020603" pitchFamily="34" charset="0"/>
                <a:ea typeface="Tw Cen MT" panose="020B0602020104020603" pitchFamily="34" charset="0"/>
                <a:cs typeface="Calibri" panose="020F0502020204030204" pitchFamily="34" charset="0"/>
              </a:rPr>
              <a:t> s podrobnim opisom poslovne zamisli in ostale elemente za učinkovitejše komuniciranje z deležniki.</a:t>
            </a:r>
          </a:p>
          <a:p>
            <a:pPr marL="171450" indent="-171450">
              <a:spcBef>
                <a:spcPts val="1800"/>
              </a:spcBef>
              <a:spcAft>
                <a:spcPts val="0"/>
              </a:spcAft>
              <a:buFont typeface="Wingdings" panose="05000000000000000000" pitchFamily="2" charset="2"/>
              <a:buChar char="§"/>
            </a:pPr>
            <a:r>
              <a:rPr lang="sl-SI" sz="1800" dirty="0">
                <a:solidFill>
                  <a:schemeClr val="tx1"/>
                </a:solidFill>
                <a:latin typeface="Tw Cen MT" panose="020B0602020104020603" pitchFamily="34" charset="0"/>
                <a:ea typeface="Tw Cen MT" panose="020B0602020104020603" pitchFamily="34" charset="0"/>
                <a:cs typeface="Calibri" panose="020F0502020204030204" pitchFamily="34" charset="0"/>
              </a:rPr>
              <a:t>Če želite pridobiti naložbe zasebnega kapitala, morate vključiti tudi oceno vrednosti projekta. Opomba: pri podajanju tovrstnih ocen je priporočljivo, da pridobite strokovno mnenje.</a:t>
            </a:r>
          </a:p>
          <a:p>
            <a:pPr marL="171450" indent="-171450">
              <a:spcBef>
                <a:spcPts val="1800"/>
              </a:spcBef>
              <a:spcAft>
                <a:spcPts val="0"/>
              </a:spcAft>
              <a:buFont typeface="Wingdings" panose="05000000000000000000" pitchFamily="2" charset="2"/>
              <a:buChar char="§"/>
            </a:pPr>
            <a:endParaRPr lang="en-GB" sz="1800" kern="1200" dirty="0">
              <a:solidFill>
                <a:schemeClr val="tx1"/>
              </a:solidFill>
              <a:effectLst/>
              <a:latin typeface="Tw Cen MT" panose="020B0602020104020603" pitchFamily="34" charset="0"/>
              <a:ea typeface="Tw Cen MT" panose="020B0602020104020603" pitchFamily="34" charset="0"/>
              <a:cs typeface="Calibri" panose="020F0502020204030204" pitchFamily="34" charset="0"/>
            </a:endParaRPr>
          </a:p>
          <a:p>
            <a:pPr marL="171450" indent="-171450" rtl="0">
              <a:spcBef>
                <a:spcPts val="1800"/>
              </a:spcBef>
              <a:spcAft>
                <a:spcPts val="0"/>
              </a:spcAft>
              <a:buFont typeface="Wingdings" panose="05000000000000000000" pitchFamily="2" charset="2"/>
              <a:buChar char="§"/>
            </a:pPr>
            <a:endParaRPr lang="es-ES" sz="1600" dirty="0">
              <a:solidFill>
                <a:schemeClr val="accent5">
                  <a:lumMod val="50000"/>
                </a:schemeClr>
              </a:solidFill>
            </a:endParaRP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19745363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9</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Poslovni načrt</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407459"/>
            <a:ext cx="10905457" cy="4993341"/>
          </a:xfrm>
        </p:spPr>
        <p:txBody>
          <a:bodyPr numCol="2" spcCol="540000" rtlCol="0">
            <a:normAutofit/>
          </a:bodyPr>
          <a:lstStyle/>
          <a:p>
            <a:pPr marL="0" lvl="0" indent="0" algn="just">
              <a:spcBef>
                <a:spcPts val="0"/>
              </a:spcBef>
              <a:spcAft>
                <a:spcPts val="0"/>
              </a:spcAft>
              <a:buNone/>
              <a:tabLst>
                <a:tab pos="139700" algn="l"/>
                <a:tab pos="457200" algn="l"/>
              </a:tabLst>
            </a:pPr>
            <a:r>
              <a:rPr lang="sl-SI" sz="1800" dirty="0">
                <a:solidFill>
                  <a:schemeClr val="tx1"/>
                </a:solidFill>
                <a:latin typeface="Tw Cen MT" panose="020B0602020104020603" pitchFamily="34" charset="0"/>
                <a:ea typeface="Tw Cen MT" panose="020B0602020104020603" pitchFamily="34" charset="0"/>
                <a:cs typeface="Tw Cen MT" panose="020B0602020104020603" pitchFamily="34" charset="0"/>
              </a:rPr>
              <a:t>Osnovni elementi vsakega poslovnega načrta</a:t>
            </a:r>
          </a:p>
          <a:p>
            <a:pPr marL="0" lvl="0" indent="0" algn="just">
              <a:spcBef>
                <a:spcPts val="0"/>
              </a:spcBef>
              <a:spcAft>
                <a:spcPts val="0"/>
              </a:spcAft>
              <a:buNone/>
              <a:tabLst>
                <a:tab pos="139700" algn="l"/>
                <a:tab pos="457200" algn="l"/>
              </a:tabLst>
            </a:pPr>
            <a:endParaRPr lang="en-US" sz="1800" kern="1200" dirty="0">
              <a:solidFill>
                <a:schemeClr val="tx1"/>
              </a:solidFill>
              <a:effectLst/>
              <a:latin typeface="Tw Cen MT" panose="020B0602020104020603" pitchFamily="34" charset="0"/>
              <a:ea typeface="Tw Cen MT" panose="020B0602020104020603" pitchFamily="34" charset="0"/>
              <a:cs typeface="Tw Cen MT" panose="020B0602020104020603" pitchFamily="34" charset="0"/>
            </a:endParaRPr>
          </a:p>
          <a:p>
            <a:pPr lvl="1" algn="just">
              <a:spcBef>
                <a:spcPts val="0"/>
              </a:spcBef>
              <a:spcAft>
                <a:spcPts val="0"/>
              </a:spcAft>
              <a:buFont typeface="Arial" panose="020B0604020202020204" pitchFamily="34" charset="0"/>
              <a:buChar char="•"/>
              <a:tabLst>
                <a:tab pos="139700" algn="l"/>
                <a:tab pos="457200" algn="l"/>
              </a:tabLst>
            </a:pPr>
            <a:r>
              <a:rPr lang="sl-SI" dirty="0">
                <a:solidFill>
                  <a:schemeClr val="tx1"/>
                </a:solidFill>
                <a:latin typeface="Tw Cen MT" panose="020B0602020104020603" pitchFamily="34" charset="0"/>
                <a:ea typeface="Tw Cen MT" panose="020B0602020104020603" pitchFamily="34" charset="0"/>
                <a:cs typeface="Tw Cen MT" panose="020B0602020104020603" pitchFamily="34" charset="0"/>
              </a:rPr>
              <a:t>Povzetek (običajno napisan na koncu)</a:t>
            </a:r>
          </a:p>
          <a:p>
            <a:pPr lvl="1" algn="just">
              <a:spcBef>
                <a:spcPts val="0"/>
              </a:spcBef>
              <a:spcAft>
                <a:spcPts val="0"/>
              </a:spcAft>
              <a:buFont typeface="Arial" panose="020B0604020202020204" pitchFamily="34" charset="0"/>
              <a:buChar char="•"/>
              <a:tabLst>
                <a:tab pos="139700" algn="l"/>
                <a:tab pos="457200" algn="l"/>
              </a:tabLst>
            </a:pPr>
            <a:endParaRPr lang="en-US" kern="1200" dirty="0">
              <a:solidFill>
                <a:schemeClr val="tx1"/>
              </a:solidFill>
              <a:effectLst/>
              <a:latin typeface="Tw Cen MT" panose="020B0602020104020603" pitchFamily="34" charset="0"/>
              <a:ea typeface="Tw Cen MT" panose="020B0602020104020603" pitchFamily="34" charset="0"/>
              <a:cs typeface="Tw Cen MT" panose="020B0602020104020603" pitchFamily="34" charset="0"/>
            </a:endParaRPr>
          </a:p>
          <a:p>
            <a:pPr lvl="1" algn="just">
              <a:spcBef>
                <a:spcPts val="0"/>
              </a:spcBef>
              <a:spcAft>
                <a:spcPts val="0"/>
              </a:spcAft>
              <a:buFont typeface="Arial" panose="020B0604020202020204" pitchFamily="34" charset="0"/>
              <a:buChar char="•"/>
              <a:tabLst>
                <a:tab pos="139700" algn="l"/>
                <a:tab pos="457200" algn="l"/>
              </a:tabLst>
            </a:pPr>
            <a:r>
              <a:rPr lang="sl-SI" dirty="0">
                <a:solidFill>
                  <a:schemeClr val="tx1"/>
                </a:solidFill>
                <a:latin typeface="Tw Cen MT" panose="020B0602020104020603" pitchFamily="34" charset="0"/>
                <a:ea typeface="Tw Cen MT" panose="020B0602020104020603" pitchFamily="34" charset="0"/>
                <a:cs typeface="Tw Cen MT" panose="020B0602020104020603" pitchFamily="34" charset="0"/>
              </a:rPr>
              <a:t>Predstavitev poslovne zamisli in podjetnikov</a:t>
            </a:r>
          </a:p>
          <a:p>
            <a:pPr lvl="1" algn="just">
              <a:spcBef>
                <a:spcPts val="0"/>
              </a:spcBef>
              <a:spcAft>
                <a:spcPts val="0"/>
              </a:spcAft>
              <a:buFont typeface="Arial" panose="020B0604020202020204" pitchFamily="34" charset="0"/>
              <a:buChar char="•"/>
              <a:tabLst>
                <a:tab pos="139700" algn="l"/>
                <a:tab pos="457200" algn="l"/>
              </a:tabLst>
            </a:pPr>
            <a:endParaRPr lang="en-US" kern="1200" dirty="0">
              <a:solidFill>
                <a:schemeClr val="tx1"/>
              </a:solidFill>
              <a:effectLst/>
              <a:latin typeface="Tw Cen MT" panose="020B0602020104020603" pitchFamily="34" charset="0"/>
              <a:ea typeface="Tw Cen MT" panose="020B0602020104020603" pitchFamily="34" charset="0"/>
              <a:cs typeface="Tw Cen MT" panose="020B0602020104020603" pitchFamily="34" charset="0"/>
            </a:endParaRPr>
          </a:p>
          <a:p>
            <a:pPr lvl="1" algn="just">
              <a:spcBef>
                <a:spcPts val="0"/>
              </a:spcBef>
              <a:spcAft>
                <a:spcPts val="0"/>
              </a:spcAft>
              <a:buFont typeface="Arial" panose="020B0604020202020204" pitchFamily="34" charset="0"/>
              <a:buChar char="•"/>
              <a:tabLst>
                <a:tab pos="139700" algn="l"/>
                <a:tab pos="457200" algn="l"/>
              </a:tabLst>
            </a:pPr>
            <a:r>
              <a:rPr lang="sl-SI" dirty="0">
                <a:solidFill>
                  <a:schemeClr val="tx1"/>
                </a:solidFill>
                <a:latin typeface="Tw Cen MT" panose="020B0602020104020603" pitchFamily="34" charset="0"/>
                <a:ea typeface="Tw Cen MT" panose="020B0602020104020603" pitchFamily="34" charset="0"/>
                <a:cs typeface="Tw Cen MT" panose="020B0602020104020603" pitchFamily="34" charset="0"/>
              </a:rPr>
              <a:t>Tržna analiza - ocena tržne priložnosti </a:t>
            </a:r>
          </a:p>
          <a:p>
            <a:pPr lvl="1" algn="just">
              <a:spcBef>
                <a:spcPts val="0"/>
              </a:spcBef>
              <a:spcAft>
                <a:spcPts val="0"/>
              </a:spcAft>
              <a:buFont typeface="Arial" panose="020B0604020202020204" pitchFamily="34" charset="0"/>
              <a:buChar char="•"/>
              <a:tabLst>
                <a:tab pos="139700" algn="l"/>
                <a:tab pos="457200" algn="l"/>
              </a:tabLst>
            </a:pPr>
            <a:endParaRPr lang="en-US" kern="1200" dirty="0">
              <a:solidFill>
                <a:schemeClr val="tx1"/>
              </a:solidFill>
              <a:effectLst/>
              <a:latin typeface="Tw Cen MT" panose="020B0602020104020603" pitchFamily="34" charset="0"/>
              <a:ea typeface="Tw Cen MT" panose="020B0602020104020603" pitchFamily="34" charset="0"/>
              <a:cs typeface="Tw Cen MT" panose="020B0602020104020603" pitchFamily="34" charset="0"/>
            </a:endParaRPr>
          </a:p>
          <a:p>
            <a:pPr lvl="1" algn="just">
              <a:spcBef>
                <a:spcPts val="0"/>
              </a:spcBef>
              <a:spcAft>
                <a:spcPts val="0"/>
              </a:spcAft>
              <a:buFont typeface="Arial" panose="020B0604020202020204" pitchFamily="34" charset="0"/>
              <a:buChar char="•"/>
              <a:tabLst>
                <a:tab pos="139700" algn="l"/>
                <a:tab pos="457200" algn="l"/>
              </a:tabLst>
            </a:pPr>
            <a:r>
              <a:rPr lang="sl-SI" dirty="0">
                <a:solidFill>
                  <a:schemeClr val="tx1"/>
                </a:solidFill>
                <a:latin typeface="Tw Cen MT" panose="020B0602020104020603" pitchFamily="34" charset="0"/>
                <a:ea typeface="Tw Cen MT" panose="020B0602020104020603" pitchFamily="34" charset="0"/>
                <a:cs typeface="Tw Cen MT" panose="020B0602020104020603" pitchFamily="34" charset="0"/>
              </a:rPr>
              <a:t>Opis projekta oz. ponudbe (vključno z opisom družbenih učinkov in trajnostnega vidika, če je to primerno)</a:t>
            </a:r>
          </a:p>
          <a:p>
            <a:pPr lvl="1" algn="just">
              <a:spcBef>
                <a:spcPts val="0"/>
              </a:spcBef>
              <a:spcAft>
                <a:spcPts val="0"/>
              </a:spcAft>
              <a:buFont typeface="Arial" panose="020B0604020202020204" pitchFamily="34" charset="0"/>
              <a:buChar char="•"/>
              <a:tabLst>
                <a:tab pos="139700" algn="l"/>
                <a:tab pos="457200" algn="l"/>
              </a:tabLst>
            </a:pPr>
            <a:endParaRPr lang="en-US" kern="1200" dirty="0">
              <a:solidFill>
                <a:schemeClr val="tx1"/>
              </a:solidFill>
              <a:effectLst/>
              <a:latin typeface="Tw Cen MT" panose="020B0602020104020603" pitchFamily="34" charset="0"/>
              <a:ea typeface="Tw Cen MT" panose="020B0602020104020603" pitchFamily="34" charset="0"/>
              <a:cs typeface="Tw Cen MT" panose="020B0602020104020603" pitchFamily="34" charset="0"/>
            </a:endParaRPr>
          </a:p>
          <a:p>
            <a:pPr lvl="1" algn="just">
              <a:spcBef>
                <a:spcPts val="0"/>
              </a:spcBef>
              <a:spcAft>
                <a:spcPts val="0"/>
              </a:spcAft>
              <a:buFont typeface="Arial" panose="020B0604020202020204" pitchFamily="34" charset="0"/>
              <a:buChar char="•"/>
              <a:tabLst>
                <a:tab pos="139700" algn="l"/>
                <a:tab pos="457200" algn="l"/>
              </a:tabLst>
            </a:pPr>
            <a:r>
              <a:rPr lang="sl-SI" dirty="0">
                <a:solidFill>
                  <a:schemeClr val="tx1"/>
                </a:solidFill>
                <a:latin typeface="Tw Cen MT" panose="020B0602020104020603" pitchFamily="34" charset="0"/>
                <a:ea typeface="Tw Cen MT" panose="020B0602020104020603" pitchFamily="34" charset="0"/>
                <a:cs typeface="Tw Cen MT" panose="020B0602020104020603" pitchFamily="34" charset="0"/>
              </a:rPr>
              <a:t>Analiza konkurence</a:t>
            </a:r>
          </a:p>
          <a:p>
            <a:pPr lvl="1" algn="just">
              <a:spcBef>
                <a:spcPts val="0"/>
              </a:spcBef>
              <a:spcAft>
                <a:spcPts val="0"/>
              </a:spcAft>
              <a:buFont typeface="Arial" panose="020B0604020202020204" pitchFamily="34" charset="0"/>
              <a:buChar char="•"/>
              <a:tabLst>
                <a:tab pos="139700" algn="l"/>
                <a:tab pos="457200" algn="l"/>
              </a:tabLst>
            </a:pPr>
            <a:endParaRPr lang="en-US" kern="1200" dirty="0">
              <a:solidFill>
                <a:schemeClr val="tx1"/>
              </a:solidFill>
              <a:effectLst/>
              <a:latin typeface="Tw Cen MT" panose="020B0602020104020603" pitchFamily="34" charset="0"/>
              <a:ea typeface="Tw Cen MT" panose="020B0602020104020603" pitchFamily="34" charset="0"/>
              <a:cs typeface="Tw Cen MT" panose="020B0602020104020603" pitchFamily="34" charset="0"/>
            </a:endParaRPr>
          </a:p>
          <a:p>
            <a:pPr lvl="1" algn="just">
              <a:spcBef>
                <a:spcPts val="0"/>
              </a:spcBef>
              <a:spcAft>
                <a:spcPts val="0"/>
              </a:spcAft>
              <a:buFont typeface="Arial" panose="020B0604020202020204" pitchFamily="34" charset="0"/>
              <a:buChar char="•"/>
              <a:tabLst>
                <a:tab pos="139700" algn="l"/>
                <a:tab pos="457200" algn="l"/>
              </a:tabLst>
            </a:pPr>
            <a:r>
              <a:rPr lang="sl-SI" dirty="0">
                <a:solidFill>
                  <a:schemeClr val="tx1"/>
                </a:solidFill>
                <a:latin typeface="Tw Cen MT" panose="020B0602020104020603" pitchFamily="34" charset="0"/>
                <a:ea typeface="Tw Cen MT" panose="020B0602020104020603" pitchFamily="34" charset="0"/>
                <a:cs typeface="Tw Cen MT" panose="020B0602020104020603" pitchFamily="34" charset="0"/>
              </a:rPr>
              <a:t>Trženje in prodaja </a:t>
            </a:r>
          </a:p>
          <a:p>
            <a:pPr lvl="1" algn="just">
              <a:spcBef>
                <a:spcPts val="0"/>
              </a:spcBef>
              <a:spcAft>
                <a:spcPts val="0"/>
              </a:spcAft>
              <a:buFont typeface="Arial" panose="020B0604020202020204" pitchFamily="34" charset="0"/>
              <a:buChar char="•"/>
              <a:tabLst>
                <a:tab pos="139700" algn="l"/>
                <a:tab pos="457200" algn="l"/>
              </a:tabLst>
            </a:pPr>
            <a:endParaRPr lang="en-US" kern="1200" dirty="0">
              <a:solidFill>
                <a:schemeClr val="tx1"/>
              </a:solidFill>
              <a:effectLst/>
              <a:latin typeface="Tw Cen MT" panose="020B0602020104020603" pitchFamily="34" charset="0"/>
              <a:ea typeface="Tw Cen MT" panose="020B0602020104020603" pitchFamily="34" charset="0"/>
              <a:cs typeface="Tw Cen MT" panose="020B0602020104020603" pitchFamily="34" charset="0"/>
            </a:endParaRPr>
          </a:p>
          <a:p>
            <a:pPr lvl="1" algn="just">
              <a:spcBef>
                <a:spcPts val="0"/>
              </a:spcBef>
              <a:spcAft>
                <a:spcPts val="0"/>
              </a:spcAft>
              <a:buFont typeface="Arial" panose="020B0604020202020204" pitchFamily="34" charset="0"/>
              <a:buChar char="•"/>
              <a:tabLst>
                <a:tab pos="139700" algn="l"/>
                <a:tab pos="457200" algn="l"/>
              </a:tabLst>
            </a:pPr>
            <a:r>
              <a:rPr lang="sl-SI" dirty="0">
                <a:solidFill>
                  <a:schemeClr val="tx1"/>
                </a:solidFill>
                <a:latin typeface="Tw Cen MT" panose="020B0602020104020603" pitchFamily="34" charset="0"/>
                <a:ea typeface="Tw Cen MT" panose="020B0602020104020603" pitchFamily="34" charset="0"/>
                <a:cs typeface="Tw Cen MT" panose="020B0602020104020603" pitchFamily="34" charset="0"/>
              </a:rPr>
              <a:t>Strateško in operativno načrtovanje – izvedbeni oz. tehnični elementi</a:t>
            </a:r>
          </a:p>
          <a:p>
            <a:pPr lvl="1" algn="just">
              <a:spcBef>
                <a:spcPts val="0"/>
              </a:spcBef>
              <a:spcAft>
                <a:spcPts val="0"/>
              </a:spcAft>
              <a:buFont typeface="Arial" panose="020B0604020202020204" pitchFamily="34" charset="0"/>
              <a:buChar char="•"/>
              <a:tabLst>
                <a:tab pos="139700" algn="l"/>
                <a:tab pos="457200" algn="l"/>
              </a:tabLst>
            </a:pPr>
            <a:endParaRPr lang="en-US" kern="1200" dirty="0">
              <a:solidFill>
                <a:schemeClr val="tx1"/>
              </a:solidFill>
              <a:effectLst/>
              <a:latin typeface="Tw Cen MT" panose="020B0602020104020603" pitchFamily="34" charset="0"/>
              <a:ea typeface="Tw Cen MT" panose="020B0602020104020603" pitchFamily="34" charset="0"/>
              <a:cs typeface="Tw Cen MT" panose="020B0602020104020603" pitchFamily="34" charset="0"/>
            </a:endParaRPr>
          </a:p>
          <a:p>
            <a:pPr lvl="1" algn="just">
              <a:spcBef>
                <a:spcPts val="0"/>
              </a:spcBef>
              <a:spcAft>
                <a:spcPts val="0"/>
              </a:spcAft>
              <a:buFont typeface="Arial" panose="020B0604020202020204" pitchFamily="34" charset="0"/>
              <a:buChar char="•"/>
              <a:tabLst>
                <a:tab pos="139700" algn="l"/>
                <a:tab pos="457200" algn="l"/>
              </a:tabLst>
            </a:pPr>
            <a:r>
              <a:rPr lang="sl-SI" dirty="0">
                <a:solidFill>
                  <a:schemeClr val="tx1"/>
                </a:solidFill>
                <a:latin typeface="Tw Cen MT" panose="020B0602020104020603" pitchFamily="34" charset="0"/>
                <a:ea typeface="Tw Cen MT" panose="020B0602020104020603" pitchFamily="34" charset="0"/>
                <a:cs typeface="Tw Cen MT" panose="020B0602020104020603" pitchFamily="34" charset="0"/>
              </a:rPr>
              <a:t>Ekipa</a:t>
            </a:r>
          </a:p>
          <a:p>
            <a:pPr lvl="1" algn="just">
              <a:spcBef>
                <a:spcPts val="0"/>
              </a:spcBef>
              <a:spcAft>
                <a:spcPts val="0"/>
              </a:spcAft>
              <a:buFont typeface="Arial" panose="020B0604020202020204" pitchFamily="34" charset="0"/>
              <a:buChar char="•"/>
              <a:tabLst>
                <a:tab pos="139700" algn="l"/>
                <a:tab pos="457200" algn="l"/>
              </a:tabLst>
            </a:pPr>
            <a:endParaRPr lang="en-US" kern="1200" dirty="0">
              <a:solidFill>
                <a:schemeClr val="tx1"/>
              </a:solidFill>
              <a:effectLst/>
              <a:latin typeface="Tw Cen MT" panose="020B0602020104020603" pitchFamily="34" charset="0"/>
              <a:ea typeface="Tw Cen MT" panose="020B0602020104020603" pitchFamily="34" charset="0"/>
              <a:cs typeface="Tw Cen MT" panose="020B0602020104020603" pitchFamily="34" charset="0"/>
            </a:endParaRPr>
          </a:p>
          <a:p>
            <a:pPr lvl="1" algn="just">
              <a:spcBef>
                <a:spcPts val="0"/>
              </a:spcBef>
              <a:spcAft>
                <a:spcPts val="0"/>
              </a:spcAft>
              <a:buFont typeface="Arial" panose="020B0604020202020204" pitchFamily="34" charset="0"/>
              <a:buChar char="•"/>
              <a:tabLst>
                <a:tab pos="139700" algn="l"/>
                <a:tab pos="457200" algn="l"/>
              </a:tabLst>
            </a:pPr>
            <a:r>
              <a:rPr lang="sl-SI" dirty="0">
                <a:solidFill>
                  <a:schemeClr val="tx1"/>
                </a:solidFill>
                <a:latin typeface="Tw Cen MT" panose="020B0602020104020603" pitchFamily="34" charset="0"/>
                <a:ea typeface="Tw Cen MT" panose="020B0602020104020603" pitchFamily="34" charset="0"/>
                <a:cs typeface="Tw Cen MT" panose="020B0602020104020603" pitchFamily="34" charset="0"/>
              </a:rPr>
              <a:t>Finančne zahteve, viri financiranja, finančna analiza in finančno vodenje</a:t>
            </a:r>
          </a:p>
          <a:p>
            <a:pPr lvl="1" algn="just">
              <a:spcBef>
                <a:spcPts val="0"/>
              </a:spcBef>
              <a:spcAft>
                <a:spcPts val="0"/>
              </a:spcAft>
              <a:buFont typeface="Arial" panose="020B0604020202020204" pitchFamily="34" charset="0"/>
              <a:buChar char="•"/>
              <a:tabLst>
                <a:tab pos="139700" algn="l"/>
                <a:tab pos="457200" algn="l"/>
              </a:tabLst>
            </a:pPr>
            <a:endParaRPr lang="en-US" kern="1200" dirty="0">
              <a:solidFill>
                <a:schemeClr val="tx1"/>
              </a:solidFill>
              <a:effectLst/>
              <a:latin typeface="Tw Cen MT" panose="020B0602020104020603" pitchFamily="34" charset="0"/>
              <a:ea typeface="Tw Cen MT" panose="020B0602020104020603" pitchFamily="34" charset="0"/>
              <a:cs typeface="Tw Cen MT" panose="020B0602020104020603" pitchFamily="34" charset="0"/>
            </a:endParaRPr>
          </a:p>
          <a:p>
            <a:pPr lvl="1" algn="just">
              <a:spcBef>
                <a:spcPts val="0"/>
              </a:spcBef>
              <a:spcAft>
                <a:spcPts val="0"/>
              </a:spcAft>
              <a:buFont typeface="Arial" panose="020B0604020202020204" pitchFamily="34" charset="0"/>
              <a:buChar char="•"/>
              <a:tabLst>
                <a:tab pos="139700" algn="l"/>
                <a:tab pos="457200" algn="l"/>
              </a:tabLst>
            </a:pPr>
            <a:r>
              <a:rPr lang="sl-SI" dirty="0">
                <a:solidFill>
                  <a:schemeClr val="tx1"/>
                </a:solidFill>
                <a:latin typeface="Tw Cen MT" panose="020B0602020104020603" pitchFamily="34" charset="0"/>
                <a:ea typeface="Tw Cen MT" panose="020B0602020104020603" pitchFamily="34" charset="0"/>
                <a:cs typeface="Tw Cen MT" panose="020B0602020104020603" pitchFamily="34" charset="0"/>
              </a:rPr>
              <a:t>Finančne napovedi, ki vključujejo oceno tveganja in krizni načrt </a:t>
            </a:r>
          </a:p>
          <a:p>
            <a:pPr lvl="1" algn="just">
              <a:spcBef>
                <a:spcPts val="0"/>
              </a:spcBef>
              <a:spcAft>
                <a:spcPts val="0"/>
              </a:spcAft>
              <a:buFont typeface="Arial" panose="020B0604020202020204" pitchFamily="34" charset="0"/>
              <a:buChar char="•"/>
              <a:tabLst>
                <a:tab pos="139700" algn="l"/>
                <a:tab pos="457200" algn="l"/>
              </a:tabLst>
            </a:pPr>
            <a:endParaRPr lang="en-US" kern="1200" dirty="0">
              <a:solidFill>
                <a:schemeClr val="tx1"/>
              </a:solidFill>
              <a:effectLst/>
              <a:latin typeface="Tw Cen MT" panose="020B0602020104020603" pitchFamily="34" charset="0"/>
              <a:ea typeface="Tw Cen MT" panose="020B0602020104020603" pitchFamily="34" charset="0"/>
              <a:cs typeface="Tw Cen MT" panose="020B0602020104020603" pitchFamily="34" charset="0"/>
            </a:endParaRPr>
          </a:p>
          <a:p>
            <a:pPr lvl="1" algn="just">
              <a:spcBef>
                <a:spcPts val="0"/>
              </a:spcBef>
              <a:spcAft>
                <a:spcPts val="0"/>
              </a:spcAft>
              <a:buFont typeface="Arial" panose="020B0604020202020204" pitchFamily="34" charset="0"/>
              <a:buChar char="•"/>
              <a:tabLst>
                <a:tab pos="139700" algn="l"/>
                <a:tab pos="457200" algn="l"/>
              </a:tabLst>
            </a:pPr>
            <a:r>
              <a:rPr lang="sl-SI" dirty="0">
                <a:solidFill>
                  <a:schemeClr val="tx1"/>
                </a:solidFill>
                <a:latin typeface="Tw Cen MT" panose="020B0602020104020603" pitchFamily="34" charset="0"/>
                <a:ea typeface="Tw Cen MT" panose="020B0602020104020603" pitchFamily="34" charset="0"/>
                <a:cs typeface="Tw Cen MT" panose="020B0602020104020603" pitchFamily="34" charset="0"/>
              </a:rPr>
              <a:t>Podporna dokumentacija: </a:t>
            </a:r>
          </a:p>
          <a:p>
            <a:pPr marL="646938" lvl="2" indent="-171450" algn="just">
              <a:spcBef>
                <a:spcPts val="0"/>
              </a:spcBef>
              <a:spcAft>
                <a:spcPts val="0"/>
              </a:spcAft>
              <a:buFont typeface="Courier New" panose="02070309020205020404" pitchFamily="49" charset="0"/>
              <a:buChar char="o"/>
              <a:tabLst>
                <a:tab pos="139700" algn="l"/>
                <a:tab pos="457200" algn="l"/>
              </a:tabLst>
            </a:pPr>
            <a:r>
              <a:rPr lang="sl-SI" sz="1200" dirty="0">
                <a:solidFill>
                  <a:schemeClr val="tx1"/>
                </a:solidFill>
                <a:latin typeface="Tw Cen MT" panose="020B0602020104020603" pitchFamily="34" charset="0"/>
                <a:ea typeface="Tw Cen MT" panose="020B0602020104020603" pitchFamily="34" charset="0"/>
                <a:cs typeface="Tw Cen MT" panose="020B0602020104020603" pitchFamily="34" charset="0"/>
              </a:rPr>
              <a:t>tehnični načrti/skice izdelkov,</a:t>
            </a:r>
          </a:p>
          <a:p>
            <a:pPr marL="646938" lvl="2" indent="-171450" algn="just">
              <a:spcBef>
                <a:spcPts val="0"/>
              </a:spcBef>
              <a:spcAft>
                <a:spcPts val="0"/>
              </a:spcAft>
              <a:buFont typeface="Courier New" panose="02070309020205020404" pitchFamily="49" charset="0"/>
              <a:buChar char="o"/>
              <a:tabLst>
                <a:tab pos="139700" algn="l"/>
                <a:tab pos="457200" algn="l"/>
              </a:tabLst>
            </a:pPr>
            <a:r>
              <a:rPr lang="sl-SI" sz="1200" dirty="0">
                <a:solidFill>
                  <a:schemeClr val="tx1"/>
                </a:solidFill>
                <a:latin typeface="Tw Cen MT" panose="020B0602020104020603" pitchFamily="34" charset="0"/>
                <a:ea typeface="Tw Cen MT" panose="020B0602020104020603" pitchFamily="34" charset="0"/>
                <a:cs typeface="Tw Cen MT" panose="020B0602020104020603" pitchFamily="34" charset="0"/>
              </a:rPr>
              <a:t>dognanja glede intelektualne lastnine,</a:t>
            </a:r>
          </a:p>
          <a:p>
            <a:pPr marL="646938" lvl="2" indent="-171450" algn="just">
              <a:spcBef>
                <a:spcPts val="0"/>
              </a:spcBef>
              <a:spcAft>
                <a:spcPts val="0"/>
              </a:spcAft>
              <a:buFont typeface="Courier New" panose="02070309020205020404" pitchFamily="49" charset="0"/>
              <a:buChar char="o"/>
              <a:tabLst>
                <a:tab pos="139700" algn="l"/>
                <a:tab pos="457200" algn="l"/>
              </a:tabLst>
            </a:pPr>
            <a:r>
              <a:rPr lang="sl-SI" sz="1200" dirty="0">
                <a:solidFill>
                  <a:schemeClr val="tx1"/>
                </a:solidFill>
                <a:latin typeface="Tw Cen MT" panose="020B0602020104020603" pitchFamily="34" charset="0"/>
                <a:ea typeface="Tw Cen MT" panose="020B0602020104020603" pitchFamily="34" charset="0"/>
                <a:cs typeface="Tw Cen MT" panose="020B0602020104020603" pitchFamily="34" charset="0"/>
              </a:rPr>
              <a:t>itd.</a:t>
            </a:r>
          </a:p>
          <a:p>
            <a:pPr marL="646938" lvl="2" indent="-171450" algn="just">
              <a:spcBef>
                <a:spcPts val="0"/>
              </a:spcBef>
              <a:spcAft>
                <a:spcPts val="0"/>
              </a:spcAft>
              <a:buFont typeface="Courier New" panose="02070309020205020404" pitchFamily="49" charset="0"/>
              <a:buChar char="o"/>
              <a:tabLst>
                <a:tab pos="139700" algn="l"/>
                <a:tab pos="457200" algn="l"/>
              </a:tabLst>
            </a:pPr>
            <a:endParaRPr lang="en-US" sz="1200" dirty="0">
              <a:solidFill>
                <a:schemeClr val="tx1"/>
              </a:solidFill>
              <a:latin typeface="Tw Cen MT" panose="020B0602020104020603" pitchFamily="34" charset="0"/>
              <a:ea typeface="Tw Cen MT" panose="020B0602020104020603" pitchFamily="34" charset="0"/>
              <a:cs typeface="Tw Cen MT" panose="020B0602020104020603" pitchFamily="34" charset="0"/>
            </a:endParaRPr>
          </a:p>
          <a:p>
            <a:pPr marL="578358" lvl="1" indent="-285750" algn="just">
              <a:spcBef>
                <a:spcPts val="0"/>
              </a:spcBef>
              <a:spcAft>
                <a:spcPts val="0"/>
              </a:spcAft>
              <a:buFont typeface="Arial" panose="020B0604020202020204" pitchFamily="34" charset="0"/>
              <a:buChar char="•"/>
              <a:tabLst>
                <a:tab pos="139700" algn="l"/>
                <a:tab pos="457200" algn="l"/>
              </a:tabLst>
            </a:pPr>
            <a:r>
              <a:rPr lang="sl-SI" dirty="0">
                <a:solidFill>
                  <a:schemeClr val="tx1"/>
                </a:solidFill>
                <a:latin typeface="Tw Cen MT" panose="020B0602020104020603" pitchFamily="34" charset="0"/>
                <a:ea typeface="Tw Cen MT" panose="020B0602020104020603" pitchFamily="34" charset="0"/>
                <a:cs typeface="Tw Cen MT" panose="020B0602020104020603" pitchFamily="34" charset="0"/>
              </a:rPr>
              <a:t>Reševanje pravnih vprašanj, vključno z registracijo podjetja (glejte Modul 4)</a:t>
            </a:r>
          </a:p>
          <a:p>
            <a:pPr marL="0" lvl="0" indent="0" algn="just">
              <a:spcBef>
                <a:spcPts val="0"/>
              </a:spcBef>
              <a:spcAft>
                <a:spcPts val="0"/>
              </a:spcAft>
              <a:buNone/>
              <a:tabLst>
                <a:tab pos="139700" algn="l"/>
                <a:tab pos="457200" algn="l"/>
              </a:tabLst>
            </a:pPr>
            <a:endParaRPr lang="en-US" sz="1800" b="1" kern="1200" dirty="0">
              <a:effectLst/>
              <a:latin typeface="Tw Cen MT" panose="020B0602020104020603" pitchFamily="34" charset="0"/>
              <a:ea typeface="Tw Cen MT" panose="020B0602020104020603" pitchFamily="34" charset="0"/>
              <a:cs typeface="Tw Cen MT" panose="020B0602020104020603" pitchFamily="34" charset="0"/>
            </a:endParaRP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22165653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a:extLst>
              <a:ext uri="{FF2B5EF4-FFF2-40B4-BE49-F238E27FC236}">
                <a16:creationId xmlns:a16="http://schemas.microsoft.com/office/drawing/2014/main" id="{B628FE7D-043F-42AF-B4AB-DB9AFF936B28}"/>
              </a:ext>
            </a:extLst>
          </p:cNvPr>
          <p:cNvSpPr>
            <a:spLocks noGrp="1"/>
          </p:cNvSpPr>
          <p:nvPr>
            <p:ph type="title"/>
          </p:nvPr>
        </p:nvSpPr>
        <p:spPr>
          <a:xfrm>
            <a:off x="1097279" y="4892956"/>
            <a:ext cx="10113645" cy="743682"/>
          </a:xfrm>
        </p:spPr>
        <p:txBody>
          <a:bodyPr rtlCol="0"/>
          <a:lstStyle/>
          <a:p>
            <a:pPr rtl="0"/>
            <a:r>
              <a:rPr lang="sl-SI" dirty="0"/>
              <a:t>Veliko sreče!</a:t>
            </a:r>
          </a:p>
        </p:txBody>
      </p:sp>
      <p:pic>
        <p:nvPicPr>
          <p:cNvPr id="16" name="Marcador de posición de imagen 15">
            <a:extLst>
              <a:ext uri="{FF2B5EF4-FFF2-40B4-BE49-F238E27FC236}">
                <a16:creationId xmlns:a16="http://schemas.microsoft.com/office/drawing/2014/main" id="{B29A3BE7-D437-4609-8BD3-AEF30ABE77B5}"/>
              </a:ext>
            </a:extLst>
          </p:cNvPr>
          <p:cNvPicPr>
            <a:picLocks noGrp="1" noChangeAspect="1"/>
          </p:cNvPicPr>
          <p:nvPr>
            <p:ph type="pic" idx="1"/>
          </p:nvPr>
        </p:nvPicPr>
        <p:blipFill>
          <a:blip r:embed="rId3"/>
          <a:srcRect t="16197" b="16197"/>
          <a:stretch>
            <a:fillRect/>
          </a:stretch>
        </p:blipFill>
        <p:spPr/>
      </p:pic>
    </p:spTree>
    <p:extLst>
      <p:ext uri="{BB962C8B-B14F-4D97-AF65-F5344CB8AC3E}">
        <p14:creationId xmlns:p14="http://schemas.microsoft.com/office/powerpoint/2010/main" val="1409899035"/>
      </p:ext>
    </p:extLst>
  </p:cSld>
  <p:clrMapOvr>
    <a:masterClrMapping/>
  </p:clrMapOvr>
</p:sld>
</file>

<file path=ppt/theme/theme1.xml><?xml version="1.0" encoding="utf-8"?>
<a:theme xmlns:a="http://schemas.openxmlformats.org/drawingml/2006/main" name="RetrospectVTI">
  <a:themeElements>
    <a:clrScheme name="Personalizado 2">
      <a:dk1>
        <a:srgbClr val="000000"/>
      </a:dk1>
      <a:lt1>
        <a:srgbClr val="FFFFFF"/>
      </a:lt1>
      <a:dk2>
        <a:srgbClr val="322441"/>
      </a:dk2>
      <a:lt2>
        <a:srgbClr val="E8E8E2"/>
      </a:lt2>
      <a:accent1>
        <a:srgbClr val="7F7F7F"/>
      </a:accent1>
      <a:accent2>
        <a:srgbClr val="7229D2"/>
      </a:accent2>
      <a:accent3>
        <a:srgbClr val="C62FE1"/>
      </a:accent3>
      <a:accent4>
        <a:srgbClr val="CF1DA0"/>
      </a:accent4>
      <a:accent5>
        <a:srgbClr val="E12F68"/>
      </a:accent5>
      <a:accent6>
        <a:srgbClr val="CF2E1D"/>
      </a:accent6>
      <a:hlink>
        <a:srgbClr val="87882D"/>
      </a:hlink>
      <a:folHlink>
        <a:srgbClr val="7F7F7F"/>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_42571023_TF11534312.potx" id="{2291DC7D-CF71-47B7-9007-7770FC51FEB1}" vid="{FCED88B2-71A7-444D-B83F-FD7C823473E2}"/>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la oficina">
  <a:themeElements>
    <a:clrScheme name="Violeta rojo">
      <a:dk1>
        <a:sysClr val="windowText" lastClr="000000"/>
      </a:dk1>
      <a:lt1>
        <a:sysClr val="window" lastClr="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fa6e671f1cd7e4d96ff9652be322dd5e">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4e2496f70b101db0b8013f30a071bbf7"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18F16D9-EB65-4F11-9CD9-58377B437CF8}">
  <ds:schemaRefs>
    <ds:schemaRef ds:uri="16c05727-aa75-4e4a-9b5f-8a80a1165891"/>
    <ds:schemaRef ds:uri="http://purl.org/dc/dcmitype/"/>
    <ds:schemaRef ds:uri="http://schemas.microsoft.com/office/2006/metadata/properties"/>
    <ds:schemaRef ds:uri="http://schemas.microsoft.com/office/2006/documentManagement/types"/>
    <ds:schemaRef ds:uri="http://www.w3.org/XML/1998/namespace"/>
    <ds:schemaRef ds:uri="http://purl.org/dc/elements/1.1/"/>
    <ds:schemaRef ds:uri="http://purl.org/dc/terms/"/>
    <ds:schemaRef ds:uri="http://schemas.microsoft.com/office/infopath/2007/PartnerControls"/>
    <ds:schemaRef ds:uri="http://schemas.openxmlformats.org/package/2006/metadata/core-properties"/>
    <ds:schemaRef ds:uri="71af3243-3dd4-4a8d-8c0d-dd76da1f02a5"/>
  </ds:schemaRefs>
</ds:datastoreItem>
</file>

<file path=customXml/itemProps2.xml><?xml version="1.0" encoding="utf-8"?>
<ds:datastoreItem xmlns:ds="http://schemas.openxmlformats.org/officeDocument/2006/customXml" ds:itemID="{9C65060F-1094-41F3-95E3-03DA10677CAD}">
  <ds:schemaRefs>
    <ds:schemaRef ds:uri="http://schemas.microsoft.com/sharepoint/v3/contenttype/forms"/>
  </ds:schemaRefs>
</ds:datastoreItem>
</file>

<file path=customXml/itemProps3.xml><?xml version="1.0" encoding="utf-8"?>
<ds:datastoreItem xmlns:ds="http://schemas.openxmlformats.org/officeDocument/2006/customXml" ds:itemID="{1A09386F-CDB5-4CE9-AE70-AE4E53A633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0</TotalTime>
  <Words>1014</Words>
  <Application>Microsoft Office PowerPoint</Application>
  <PresentationFormat>Širokozaslonsko</PresentationFormat>
  <Paragraphs>145</Paragraphs>
  <Slides>10</Slides>
  <Notes>10</Notes>
  <HiddenSlides>0</HiddenSlides>
  <MMClips>0</MMClips>
  <ScaleCrop>false</ScaleCrop>
  <HeadingPairs>
    <vt:vector size="6" baseType="variant">
      <vt:variant>
        <vt:lpstr>Uporabljene pisave</vt:lpstr>
      </vt:variant>
      <vt:variant>
        <vt:i4>6</vt:i4>
      </vt:variant>
      <vt:variant>
        <vt:lpstr>Tema</vt:lpstr>
      </vt:variant>
      <vt:variant>
        <vt:i4>1</vt:i4>
      </vt:variant>
      <vt:variant>
        <vt:lpstr>Naslovi diapozitivov</vt:lpstr>
      </vt:variant>
      <vt:variant>
        <vt:i4>10</vt:i4>
      </vt:variant>
    </vt:vector>
  </HeadingPairs>
  <TitlesOfParts>
    <vt:vector size="17" baseType="lpstr">
      <vt:lpstr>Arial</vt:lpstr>
      <vt:lpstr>Calibri</vt:lpstr>
      <vt:lpstr>Calibri Light</vt:lpstr>
      <vt:lpstr>Courier New</vt:lpstr>
      <vt:lpstr>Tw Cen MT</vt:lpstr>
      <vt:lpstr>Wingdings</vt:lpstr>
      <vt:lpstr>RetrospectVTI</vt:lpstr>
      <vt:lpstr>PowerPointova predstavitev</vt:lpstr>
      <vt:lpstr>MODUL 1 - Snovanje zamisli, ustanavljanje podjetja</vt:lpstr>
      <vt:lpstr>Preden začnete</vt:lpstr>
      <vt:lpstr>Preden začnete</vt:lpstr>
      <vt:lpstr>Ustanavljanje podjetja</vt:lpstr>
      <vt:lpstr>Ustanavljanje podjetja</vt:lpstr>
      <vt:lpstr>Poslovni načrt</vt:lpstr>
      <vt:lpstr>Poslovni načrt</vt:lpstr>
      <vt:lpstr>Poslovni načrt</vt:lpstr>
      <vt:lpstr>Veliko sreče!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2020-05-13T07:31:58Z</dcterms:created>
  <dcterms:modified xsi:type="dcterms:W3CDTF">2021-11-09T06:47:09Z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