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725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307" r:id="rId7"/>
    <p:sldId id="313" r:id="rId8"/>
    <p:sldId id="314" r:id="rId9"/>
    <p:sldId id="315" r:id="rId10"/>
    <p:sldId id="316" r:id="rId11"/>
    <p:sldId id="321" r:id="rId12"/>
    <p:sldId id="317" r:id="rId13"/>
    <p:sldId id="320" r:id="rId14"/>
    <p:sldId id="319" r:id="rId15"/>
    <p:sldId id="292" r:id="rId16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AE50564F-E098-4FAB-A1D5-61B885E684A6}">
          <p14:sldIdLst>
            <p14:sldId id="256"/>
            <p14:sldId id="257"/>
            <p14:sldId id="307"/>
            <p14:sldId id="313"/>
            <p14:sldId id="314"/>
            <p14:sldId id="315"/>
            <p14:sldId id="316"/>
            <p14:sldId id="321"/>
            <p14:sldId id="317"/>
            <p14:sldId id="320"/>
            <p14:sldId id="319"/>
            <p14:sldId id="29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Avtor" initials="A" lastIdx="0" clrIdx="6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30425E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 autoAdjust="0"/>
    <p:restoredTop sz="94291" autoAdjust="0"/>
  </p:normalViewPr>
  <p:slideViewPr>
    <p:cSldViewPr snapToGrid="0" showGuides="1">
      <p:cViewPr varScale="1">
        <p:scale>
          <a:sx n="108" d="100"/>
          <a:sy n="108" d="100"/>
        </p:scale>
        <p:origin x="654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5" d="100"/>
          <a:sy n="55" d="100"/>
        </p:scale>
        <p:origin x="2022" y="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503D04-C97E-4622-AE07-D0307CB3B4CA}" type="doc">
      <dgm:prSet loTypeId="urn:microsoft.com/office/officeart/2018/2/layout/IconVerticalSolidList#1" loCatId="icon" qsTypeId="urn:microsoft.com/office/officeart/2005/8/quickstyle/simple1" qsCatId="simple" csTypeId="urn:microsoft.com/office/officeart/2005/8/colors/accent5_2" csCatId="accent5" phldr="1"/>
      <dgm:spPr/>
      <dgm:t>
        <a:bodyPr rtlCol="0"/>
        <a:lstStyle/>
        <a:p>
          <a:pPr rtl="0"/>
          <a:endParaRPr lang="en-US"/>
        </a:p>
      </dgm:t>
    </dgm:pt>
    <dgm:pt modelId="{AAC263CB-8256-4B03-92FE-1622698FB3E9}">
      <dgm:prSet custT="1"/>
      <dgm:spPr/>
      <dgm:t>
        <a:bodyPr rtlCol="0"/>
        <a:lstStyle/>
        <a:p>
          <a:pPr>
            <a:lnSpc>
              <a:spcPct val="100000"/>
            </a:lnSpc>
          </a:pPr>
          <a:r>
            <a:rPr lang="sl-SI" sz="1800" b="1"/>
            <a:t>Preden začnete</a:t>
          </a:r>
        </a:p>
      </dgm:t>
    </dgm:pt>
    <dgm:pt modelId="{0BEED663-FC38-4EAD-940F-4C475D2C87DB}" type="parTrans" cxnId="{C5E94186-9CB6-4C42-92B3-C546CC53A7B9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808B76D0-8EC7-469A-93AC-7A6017188A9D}" type="sibTrans" cxnId="{C5E94186-9CB6-4C42-92B3-C546CC53A7B9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4E8D2E69-0173-4BD3-B96A-7A9C5DD12B47}">
      <dgm:prSet custT="1"/>
      <dgm:spPr/>
      <dgm:t>
        <a:bodyPr rtlCol="0"/>
        <a:lstStyle/>
        <a:p>
          <a:pPr>
            <a:lnSpc>
              <a:spcPct val="100000"/>
            </a:lnSpc>
          </a:pPr>
          <a:r>
            <a:rPr lang="sl-SI" sz="1800" b="1" noProof="0"/>
            <a:t>Strateško oblikovanje</a:t>
          </a:r>
        </a:p>
      </dgm:t>
    </dgm:pt>
    <dgm:pt modelId="{FEF1E80E-8A9E-4B0A-817C-2A4CFDCF3FB2}" type="sibTrans" cxnId="{0F866C41-EB5F-47BD-A2CD-A58671F15B67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B954BF22-E3B3-4A1C-802E-590228BE2D9C}" type="parTrans" cxnId="{0F866C41-EB5F-47BD-A2CD-A58671F15B67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93A6A030-ABAB-4EFA-B539-0FDB3E07C1EF}">
      <dgm:prSet custT="1"/>
      <dgm:spPr/>
      <dgm:t>
        <a:bodyPr rtlCol="0"/>
        <a:lstStyle/>
        <a:p>
          <a:pPr>
            <a:lnSpc>
              <a:spcPct val="100000"/>
            </a:lnSpc>
          </a:pPr>
          <a:r>
            <a:rPr lang="sl-SI" sz="1800" b="1"/>
            <a:t>Oblikovalski način razmišljanja</a:t>
          </a:r>
        </a:p>
      </dgm:t>
    </dgm:pt>
    <dgm:pt modelId="{BFE0749E-E343-4A6F-BD09-2810EE6B4BD7}" type="sibTrans" cxnId="{4B40C8DC-6B57-4F5B-8440-7241C649700B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3D674B97-6DC6-4A12-85BA-0976D3064237}" type="parTrans" cxnId="{4B40C8DC-6B57-4F5B-8440-7241C649700B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25DBA96C-5BB2-4276-AD78-804906BBE743}">
      <dgm:prSet custT="1"/>
      <dgm:spPr/>
      <dgm:t>
        <a:bodyPr rtlCol="0"/>
        <a:lstStyle/>
        <a:p>
          <a:pPr>
            <a:lnSpc>
              <a:spcPct val="100000"/>
            </a:lnSpc>
          </a:pPr>
          <a:r>
            <a:rPr lang="sl-SI" sz="1800" b="1"/>
            <a:t>Ustvarjalnost in kritično mišljenje</a:t>
          </a:r>
        </a:p>
      </dgm:t>
    </dgm:pt>
    <dgm:pt modelId="{37F24998-A4CA-4C65-922A-DBBD88739119}" type="parTrans" cxnId="{EAC41B58-43D7-4DEF-A6D1-044752ECD28A}">
      <dgm:prSet/>
      <dgm:spPr/>
      <dgm:t>
        <a:bodyPr/>
        <a:lstStyle/>
        <a:p>
          <a:endParaRPr lang="en-GB"/>
        </a:p>
      </dgm:t>
    </dgm:pt>
    <dgm:pt modelId="{2CA1DFC6-0BD7-485A-B07A-98826FD2CD95}" type="sibTrans" cxnId="{EAC41B58-43D7-4DEF-A6D1-044752ECD28A}">
      <dgm:prSet/>
      <dgm:spPr/>
      <dgm:t>
        <a:bodyPr/>
        <a:lstStyle/>
        <a:p>
          <a:endParaRPr lang="en-GB"/>
        </a:p>
      </dgm:t>
    </dgm:pt>
    <dgm:pt modelId="{39166502-40B2-441C-8391-3FB2E3F462D9}" type="pres">
      <dgm:prSet presAssocID="{D4503D04-C97E-4622-AE07-D0307CB3B4CA}" presName="root" presStyleCnt="0">
        <dgm:presLayoutVars>
          <dgm:dir/>
          <dgm:resizeHandles val="exact"/>
        </dgm:presLayoutVars>
      </dgm:prSet>
      <dgm:spPr/>
    </dgm:pt>
    <dgm:pt modelId="{2FE2D3FA-309E-4C49-82F5-739475F937A2}" type="pres">
      <dgm:prSet presAssocID="{AAC263CB-8256-4B03-92FE-1622698FB3E9}" presName="compNode" presStyleCnt="0"/>
      <dgm:spPr/>
    </dgm:pt>
    <dgm:pt modelId="{A913A8AD-8B01-4110-A29F-10CC5F7A2D5A}" type="pres">
      <dgm:prSet presAssocID="{AAC263CB-8256-4B03-92FE-1622698FB3E9}" presName="bgRect" presStyleLbl="bgShp" presStyleIdx="0" presStyleCnt="4"/>
      <dgm:spPr/>
    </dgm:pt>
    <dgm:pt modelId="{25B2245B-A34B-48ED-A134-55D6D3C49DD6}" type="pres">
      <dgm:prSet presAssocID="{AAC263CB-8256-4B03-92FE-1622698FB3E9}" presName="iconRect" presStyleLbl="node1" presStyleIdx="0" presStyleCnt="4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A4182B5C-E0A1-40BE-97BB-895E1E017E1E}" type="pres">
      <dgm:prSet presAssocID="{AAC263CB-8256-4B03-92FE-1622698FB3E9}" presName="spaceRect" presStyleCnt="0"/>
      <dgm:spPr/>
    </dgm:pt>
    <dgm:pt modelId="{7AD3242E-FC26-455F-B6ED-8FC692CBD89E}" type="pres">
      <dgm:prSet presAssocID="{AAC263CB-8256-4B03-92FE-1622698FB3E9}" presName="parTx" presStyleLbl="revTx" presStyleIdx="0" presStyleCnt="4">
        <dgm:presLayoutVars>
          <dgm:chMax val="0"/>
          <dgm:chPref val="0"/>
        </dgm:presLayoutVars>
      </dgm:prSet>
      <dgm:spPr/>
    </dgm:pt>
    <dgm:pt modelId="{594CB585-2BEC-4328-A7FA-33C488D58783}" type="pres">
      <dgm:prSet presAssocID="{808B76D0-8EC7-469A-93AC-7A6017188A9D}" presName="sibTrans" presStyleCnt="0"/>
      <dgm:spPr/>
    </dgm:pt>
    <dgm:pt modelId="{2719FFC6-2D0F-438B-8997-447483C0AD39}" type="pres">
      <dgm:prSet presAssocID="{4E8D2E69-0173-4BD3-B96A-7A9C5DD12B47}" presName="compNode" presStyleCnt="0"/>
      <dgm:spPr/>
    </dgm:pt>
    <dgm:pt modelId="{8AC75408-A83A-4B24-A30F-7377A08565C6}" type="pres">
      <dgm:prSet presAssocID="{4E8D2E69-0173-4BD3-B96A-7A9C5DD12B47}" presName="bgRect" presStyleLbl="bgShp" presStyleIdx="1" presStyleCnt="4" custLinFactNeighborX="0" custLinFactNeighborY="7159"/>
      <dgm:spPr/>
    </dgm:pt>
    <dgm:pt modelId="{5088C622-3FFB-47D9-A26D-06054D22A5A7}" type="pres">
      <dgm:prSet presAssocID="{4E8D2E69-0173-4BD3-B96A-7A9C5DD12B4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áfico de barras"/>
        </a:ext>
      </dgm:extLst>
    </dgm:pt>
    <dgm:pt modelId="{9FF22361-0B05-4462-BB88-3885C3AC2C02}" type="pres">
      <dgm:prSet presAssocID="{4E8D2E69-0173-4BD3-B96A-7A9C5DD12B47}" presName="spaceRect" presStyleCnt="0"/>
      <dgm:spPr/>
    </dgm:pt>
    <dgm:pt modelId="{DB221D5C-8E51-47CA-9565-DA91D94E4D76}" type="pres">
      <dgm:prSet presAssocID="{4E8D2E69-0173-4BD3-B96A-7A9C5DD12B47}" presName="parTx" presStyleLbl="revTx" presStyleIdx="1" presStyleCnt="4">
        <dgm:presLayoutVars>
          <dgm:chMax val="0"/>
          <dgm:chPref val="0"/>
        </dgm:presLayoutVars>
      </dgm:prSet>
      <dgm:spPr/>
    </dgm:pt>
    <dgm:pt modelId="{992BF26A-A15E-47C7-BD99-938750D2A969}" type="pres">
      <dgm:prSet presAssocID="{FEF1E80E-8A9E-4B0A-817C-2A4CFDCF3FB2}" presName="sibTrans" presStyleCnt="0"/>
      <dgm:spPr/>
    </dgm:pt>
    <dgm:pt modelId="{FBDE2D1D-30AD-4684-9397-F4E6543A3644}" type="pres">
      <dgm:prSet presAssocID="{93A6A030-ABAB-4EFA-B539-0FDB3E07C1EF}" presName="compNode" presStyleCnt="0"/>
      <dgm:spPr/>
    </dgm:pt>
    <dgm:pt modelId="{C01A6FD6-644F-4A38-8AAF-FA2CD15EFB95}" type="pres">
      <dgm:prSet presAssocID="{93A6A030-ABAB-4EFA-B539-0FDB3E07C1EF}" presName="bgRect" presStyleLbl="bgShp" presStyleIdx="2" presStyleCnt="4" custLinFactNeighborX="0" custLinFactNeighborY="6481"/>
      <dgm:spPr/>
    </dgm:pt>
    <dgm:pt modelId="{5EA392A0-C484-48E8-81EA-8479B0B6C090}" type="pres">
      <dgm:prSet presAssocID="{93A6A030-ABAB-4EFA-B539-0FDB3E07C1E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beza con engranajes"/>
        </a:ext>
      </dgm:extLst>
    </dgm:pt>
    <dgm:pt modelId="{8C399FA1-94C6-4518-9967-9BBB0F60E37D}" type="pres">
      <dgm:prSet presAssocID="{93A6A030-ABAB-4EFA-B539-0FDB3E07C1EF}" presName="spaceRect" presStyleCnt="0"/>
      <dgm:spPr/>
    </dgm:pt>
    <dgm:pt modelId="{0F594D1E-8E8D-452F-9A66-DA5B842B5860}" type="pres">
      <dgm:prSet presAssocID="{93A6A030-ABAB-4EFA-B539-0FDB3E07C1EF}" presName="parTx" presStyleLbl="revTx" presStyleIdx="2" presStyleCnt="4">
        <dgm:presLayoutVars>
          <dgm:chMax val="0"/>
          <dgm:chPref val="0"/>
        </dgm:presLayoutVars>
      </dgm:prSet>
      <dgm:spPr/>
    </dgm:pt>
    <dgm:pt modelId="{7CCD15BB-453F-4DD8-BB6C-F94B3762F78C}" type="pres">
      <dgm:prSet presAssocID="{BFE0749E-E343-4A6F-BD09-2810EE6B4BD7}" presName="sibTrans" presStyleCnt="0"/>
      <dgm:spPr/>
    </dgm:pt>
    <dgm:pt modelId="{1B03997B-A7A5-417F-B62B-439C5F4FBBE6}" type="pres">
      <dgm:prSet presAssocID="{25DBA96C-5BB2-4276-AD78-804906BBE743}" presName="compNode" presStyleCnt="0"/>
      <dgm:spPr/>
    </dgm:pt>
    <dgm:pt modelId="{C98F158E-8199-4D88-8B3E-0130E26B71FA}" type="pres">
      <dgm:prSet presAssocID="{25DBA96C-5BB2-4276-AD78-804906BBE743}" presName="bgRect" presStyleLbl="bgShp" presStyleIdx="3" presStyleCnt="4" custLinFactNeighborX="0" custLinFactNeighborY="3839"/>
      <dgm:spPr/>
    </dgm:pt>
    <dgm:pt modelId="{911B0180-D88E-4DAC-926D-206FA7593075}" type="pres">
      <dgm:prSet presAssocID="{25DBA96C-5BB2-4276-AD78-804906BBE743}" presName="iconRect" presStyleLbl="node1" presStyleIdx="3" presStyleCnt="4" custLinFactNeighborX="-7209" custLinFactNeighborY="294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luvia de ideas de grupo"/>
        </a:ext>
      </dgm:extLst>
    </dgm:pt>
    <dgm:pt modelId="{3C40DC66-4444-43E6-9BF3-FBE680EF72CB}" type="pres">
      <dgm:prSet presAssocID="{25DBA96C-5BB2-4276-AD78-804906BBE743}" presName="spaceRect" presStyleCnt="0"/>
      <dgm:spPr/>
    </dgm:pt>
    <dgm:pt modelId="{90C97A25-BB8A-4A25-997C-2DD2B9CD07EA}" type="pres">
      <dgm:prSet presAssocID="{25DBA96C-5BB2-4276-AD78-804906BBE74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A89D203-428B-4050-8CA3-8CA6BC4D6661}" type="presOf" srcId="{93A6A030-ABAB-4EFA-B539-0FDB3E07C1EF}" destId="{0F594D1E-8E8D-452F-9A66-DA5B842B5860}" srcOrd="0" destOrd="0" presId="urn:microsoft.com/office/officeart/2018/2/layout/IconVerticalSolidList#1"/>
    <dgm:cxn modelId="{2CCC003E-B7AD-4C30-9C6F-8B298514477E}" type="presOf" srcId="{AAC263CB-8256-4B03-92FE-1622698FB3E9}" destId="{7AD3242E-FC26-455F-B6ED-8FC692CBD89E}" srcOrd="0" destOrd="0" presId="urn:microsoft.com/office/officeart/2018/2/layout/IconVerticalSolidList#1"/>
    <dgm:cxn modelId="{0F866C41-EB5F-47BD-A2CD-A58671F15B67}" srcId="{D4503D04-C97E-4622-AE07-D0307CB3B4CA}" destId="{4E8D2E69-0173-4BD3-B96A-7A9C5DD12B47}" srcOrd="1" destOrd="0" parTransId="{B954BF22-E3B3-4A1C-802E-590228BE2D9C}" sibTransId="{FEF1E80E-8A9E-4B0A-817C-2A4CFDCF3FB2}"/>
    <dgm:cxn modelId="{E7C78E61-E3FA-445D-BAF9-CB775E344677}" type="presOf" srcId="{D4503D04-C97E-4622-AE07-D0307CB3B4CA}" destId="{39166502-40B2-441C-8391-3FB2E3F462D9}" srcOrd="0" destOrd="0" presId="urn:microsoft.com/office/officeart/2018/2/layout/IconVerticalSolidList#1"/>
    <dgm:cxn modelId="{8DD3354A-9D83-49A7-80C3-4F8667147AC2}" type="presOf" srcId="{4E8D2E69-0173-4BD3-B96A-7A9C5DD12B47}" destId="{DB221D5C-8E51-47CA-9565-DA91D94E4D76}" srcOrd="0" destOrd="0" presId="urn:microsoft.com/office/officeart/2018/2/layout/IconVerticalSolidList#1"/>
    <dgm:cxn modelId="{646BDA72-F765-47D2-805C-2914E35FA880}" type="presOf" srcId="{25DBA96C-5BB2-4276-AD78-804906BBE743}" destId="{90C97A25-BB8A-4A25-997C-2DD2B9CD07EA}" srcOrd="0" destOrd="0" presId="urn:microsoft.com/office/officeart/2018/2/layout/IconVerticalSolidList#1"/>
    <dgm:cxn modelId="{EAC41B58-43D7-4DEF-A6D1-044752ECD28A}" srcId="{D4503D04-C97E-4622-AE07-D0307CB3B4CA}" destId="{25DBA96C-5BB2-4276-AD78-804906BBE743}" srcOrd="3" destOrd="0" parTransId="{37F24998-A4CA-4C65-922A-DBBD88739119}" sibTransId="{2CA1DFC6-0BD7-485A-B07A-98826FD2CD95}"/>
    <dgm:cxn modelId="{C5E94186-9CB6-4C42-92B3-C546CC53A7B9}" srcId="{D4503D04-C97E-4622-AE07-D0307CB3B4CA}" destId="{AAC263CB-8256-4B03-92FE-1622698FB3E9}" srcOrd="0" destOrd="0" parTransId="{0BEED663-FC38-4EAD-940F-4C475D2C87DB}" sibTransId="{808B76D0-8EC7-469A-93AC-7A6017188A9D}"/>
    <dgm:cxn modelId="{4B40C8DC-6B57-4F5B-8440-7241C649700B}" srcId="{D4503D04-C97E-4622-AE07-D0307CB3B4CA}" destId="{93A6A030-ABAB-4EFA-B539-0FDB3E07C1EF}" srcOrd="2" destOrd="0" parTransId="{3D674B97-6DC6-4A12-85BA-0976D3064237}" sibTransId="{BFE0749E-E343-4A6F-BD09-2810EE6B4BD7}"/>
    <dgm:cxn modelId="{26ADDC92-B8C0-494E-8C80-6C6005724D17}" type="presParOf" srcId="{39166502-40B2-441C-8391-3FB2E3F462D9}" destId="{2FE2D3FA-309E-4C49-82F5-739475F937A2}" srcOrd="0" destOrd="0" presId="urn:microsoft.com/office/officeart/2018/2/layout/IconVerticalSolidList#1"/>
    <dgm:cxn modelId="{C29062AE-62BE-454A-B75E-11F5FDBE6F09}" type="presParOf" srcId="{2FE2D3FA-309E-4C49-82F5-739475F937A2}" destId="{A913A8AD-8B01-4110-A29F-10CC5F7A2D5A}" srcOrd="0" destOrd="0" presId="urn:microsoft.com/office/officeart/2018/2/layout/IconVerticalSolidList#1"/>
    <dgm:cxn modelId="{80BF740B-B489-4A39-892F-07E44CC5C1C0}" type="presParOf" srcId="{2FE2D3FA-309E-4C49-82F5-739475F937A2}" destId="{25B2245B-A34B-48ED-A134-55D6D3C49DD6}" srcOrd="1" destOrd="0" presId="urn:microsoft.com/office/officeart/2018/2/layout/IconVerticalSolidList#1"/>
    <dgm:cxn modelId="{72A78F66-F5FB-4F1D-B34F-9288A80DCCF9}" type="presParOf" srcId="{2FE2D3FA-309E-4C49-82F5-739475F937A2}" destId="{A4182B5C-E0A1-40BE-97BB-895E1E017E1E}" srcOrd="2" destOrd="0" presId="urn:microsoft.com/office/officeart/2018/2/layout/IconVerticalSolidList#1"/>
    <dgm:cxn modelId="{CDADCEFC-3325-4B77-BD33-28C0E7EC68DF}" type="presParOf" srcId="{2FE2D3FA-309E-4C49-82F5-739475F937A2}" destId="{7AD3242E-FC26-455F-B6ED-8FC692CBD89E}" srcOrd="3" destOrd="0" presId="urn:microsoft.com/office/officeart/2018/2/layout/IconVerticalSolidList#1"/>
    <dgm:cxn modelId="{B255CD1F-DC14-4C81-98E0-ED70E678F155}" type="presParOf" srcId="{39166502-40B2-441C-8391-3FB2E3F462D9}" destId="{594CB585-2BEC-4328-A7FA-33C488D58783}" srcOrd="1" destOrd="0" presId="urn:microsoft.com/office/officeart/2018/2/layout/IconVerticalSolidList#1"/>
    <dgm:cxn modelId="{F2C358A5-0DE0-4A85-B08B-B346A7FD8C92}" type="presParOf" srcId="{39166502-40B2-441C-8391-3FB2E3F462D9}" destId="{2719FFC6-2D0F-438B-8997-447483C0AD39}" srcOrd="2" destOrd="0" presId="urn:microsoft.com/office/officeart/2018/2/layout/IconVerticalSolidList#1"/>
    <dgm:cxn modelId="{A144F9DA-B024-432F-8025-B502433DE1A9}" type="presParOf" srcId="{2719FFC6-2D0F-438B-8997-447483C0AD39}" destId="{8AC75408-A83A-4B24-A30F-7377A08565C6}" srcOrd="0" destOrd="0" presId="urn:microsoft.com/office/officeart/2018/2/layout/IconVerticalSolidList#1"/>
    <dgm:cxn modelId="{B235678E-76FA-42F1-85AC-CA9A11513663}" type="presParOf" srcId="{2719FFC6-2D0F-438B-8997-447483C0AD39}" destId="{5088C622-3FFB-47D9-A26D-06054D22A5A7}" srcOrd="1" destOrd="0" presId="urn:microsoft.com/office/officeart/2018/2/layout/IconVerticalSolidList#1"/>
    <dgm:cxn modelId="{0D6A5454-FE3D-4816-8149-AFF9418AC9F0}" type="presParOf" srcId="{2719FFC6-2D0F-438B-8997-447483C0AD39}" destId="{9FF22361-0B05-4462-BB88-3885C3AC2C02}" srcOrd="2" destOrd="0" presId="urn:microsoft.com/office/officeart/2018/2/layout/IconVerticalSolidList#1"/>
    <dgm:cxn modelId="{3F9887C8-C263-43A4-806C-EB1DBEAC0AC8}" type="presParOf" srcId="{2719FFC6-2D0F-438B-8997-447483C0AD39}" destId="{DB221D5C-8E51-47CA-9565-DA91D94E4D76}" srcOrd="3" destOrd="0" presId="urn:microsoft.com/office/officeart/2018/2/layout/IconVerticalSolidList#1"/>
    <dgm:cxn modelId="{1E48D072-6B50-48FA-8B7A-3FBA213BE1E9}" type="presParOf" srcId="{39166502-40B2-441C-8391-3FB2E3F462D9}" destId="{992BF26A-A15E-47C7-BD99-938750D2A969}" srcOrd="3" destOrd="0" presId="urn:microsoft.com/office/officeart/2018/2/layout/IconVerticalSolidList#1"/>
    <dgm:cxn modelId="{5A9D4D51-54F8-4319-BD9F-1604BE37AF78}" type="presParOf" srcId="{39166502-40B2-441C-8391-3FB2E3F462D9}" destId="{FBDE2D1D-30AD-4684-9397-F4E6543A3644}" srcOrd="4" destOrd="0" presId="urn:microsoft.com/office/officeart/2018/2/layout/IconVerticalSolidList#1"/>
    <dgm:cxn modelId="{3E5A8EE5-6065-4BE8-9011-16A9C6639CE1}" type="presParOf" srcId="{FBDE2D1D-30AD-4684-9397-F4E6543A3644}" destId="{C01A6FD6-644F-4A38-8AAF-FA2CD15EFB95}" srcOrd="0" destOrd="0" presId="urn:microsoft.com/office/officeart/2018/2/layout/IconVerticalSolidList#1"/>
    <dgm:cxn modelId="{B9C04EEE-E1A4-4318-BBD7-A210EABEBCFA}" type="presParOf" srcId="{FBDE2D1D-30AD-4684-9397-F4E6543A3644}" destId="{5EA392A0-C484-48E8-81EA-8479B0B6C090}" srcOrd="1" destOrd="0" presId="urn:microsoft.com/office/officeart/2018/2/layout/IconVerticalSolidList#1"/>
    <dgm:cxn modelId="{A2D8A5DC-41BC-4646-8EE3-A0B84BC021ED}" type="presParOf" srcId="{FBDE2D1D-30AD-4684-9397-F4E6543A3644}" destId="{8C399FA1-94C6-4518-9967-9BBB0F60E37D}" srcOrd="2" destOrd="0" presId="urn:microsoft.com/office/officeart/2018/2/layout/IconVerticalSolidList#1"/>
    <dgm:cxn modelId="{A79A35EE-F4FE-4591-9922-DD95A1602BFB}" type="presParOf" srcId="{FBDE2D1D-30AD-4684-9397-F4E6543A3644}" destId="{0F594D1E-8E8D-452F-9A66-DA5B842B5860}" srcOrd="3" destOrd="0" presId="urn:microsoft.com/office/officeart/2018/2/layout/IconVerticalSolidList#1"/>
    <dgm:cxn modelId="{BF09A54A-52CC-4842-A3D8-2E2213AD70E8}" type="presParOf" srcId="{39166502-40B2-441C-8391-3FB2E3F462D9}" destId="{7CCD15BB-453F-4DD8-BB6C-F94B3762F78C}" srcOrd="5" destOrd="0" presId="urn:microsoft.com/office/officeart/2018/2/layout/IconVerticalSolidList#1"/>
    <dgm:cxn modelId="{152C9A62-113A-49F4-91EF-9511046C8964}" type="presParOf" srcId="{39166502-40B2-441C-8391-3FB2E3F462D9}" destId="{1B03997B-A7A5-417F-B62B-439C5F4FBBE6}" srcOrd="6" destOrd="0" presId="urn:microsoft.com/office/officeart/2018/2/layout/IconVerticalSolidList#1"/>
    <dgm:cxn modelId="{7675AF32-DB2B-452F-9ECF-2FB8B42C6AAA}" type="presParOf" srcId="{1B03997B-A7A5-417F-B62B-439C5F4FBBE6}" destId="{C98F158E-8199-4D88-8B3E-0130E26B71FA}" srcOrd="0" destOrd="0" presId="urn:microsoft.com/office/officeart/2018/2/layout/IconVerticalSolidList#1"/>
    <dgm:cxn modelId="{3D9E5951-CF22-4C35-9360-DC4705921E4C}" type="presParOf" srcId="{1B03997B-A7A5-417F-B62B-439C5F4FBBE6}" destId="{911B0180-D88E-4DAC-926D-206FA7593075}" srcOrd="1" destOrd="0" presId="urn:microsoft.com/office/officeart/2018/2/layout/IconVerticalSolidList#1"/>
    <dgm:cxn modelId="{2E87DCE3-94B2-40B7-8F9E-1EE7D943694A}" type="presParOf" srcId="{1B03997B-A7A5-417F-B62B-439C5F4FBBE6}" destId="{3C40DC66-4444-43E6-9BF3-FBE680EF72CB}" srcOrd="2" destOrd="0" presId="urn:microsoft.com/office/officeart/2018/2/layout/IconVerticalSolidList#1"/>
    <dgm:cxn modelId="{646B597E-471B-4549-99EB-3B7A1B5FE3FB}" type="presParOf" srcId="{1B03997B-A7A5-417F-B62B-439C5F4FBBE6}" destId="{90C97A25-BB8A-4A25-997C-2DD2B9CD07EA}" srcOrd="3" destOrd="0" presId="urn:microsoft.com/office/officeart/2018/2/layout/IconVerticalSolidList#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97EFDD-E235-49B0-8CFA-5BA771CE6FCE}" type="doc">
      <dgm:prSet loTypeId="urn:microsoft.com/office/officeart/2005/8/layout/cycle8" loCatId="cycl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7A91DA5-9885-468F-A4DC-009A63D1581F}">
      <dgm:prSet phldrT="[Texto]" custT="1"/>
      <dgm:spPr/>
      <dgm:t>
        <a:bodyPr/>
        <a:lstStyle/>
        <a:p>
          <a:pPr>
            <a:spcAft>
              <a:spcPts val="100"/>
            </a:spcAft>
          </a:pPr>
          <a:r>
            <a:rPr lang="sl-SI" sz="800" dirty="0"/>
            <a:t>Zamisli</a:t>
          </a:r>
          <a:endParaRPr lang="es-ES" sz="800" dirty="0"/>
        </a:p>
      </dgm:t>
    </dgm:pt>
    <dgm:pt modelId="{F1B3CAF8-D7BA-4E18-87DE-738E4A7D892D}" type="parTrans" cxnId="{41B2E674-FE27-4319-AF8F-607BE40072CA}">
      <dgm:prSet/>
      <dgm:spPr/>
      <dgm:t>
        <a:bodyPr/>
        <a:lstStyle/>
        <a:p>
          <a:endParaRPr lang="es-ES" sz="2400"/>
        </a:p>
      </dgm:t>
    </dgm:pt>
    <dgm:pt modelId="{BEFD55E4-CE3F-4120-87E9-E05EE0ED0AAF}" type="sibTrans" cxnId="{41B2E674-FE27-4319-AF8F-607BE40072CA}">
      <dgm:prSet/>
      <dgm:spPr/>
      <dgm:t>
        <a:bodyPr/>
        <a:lstStyle/>
        <a:p>
          <a:endParaRPr lang="es-ES" sz="2400"/>
        </a:p>
      </dgm:t>
    </dgm:pt>
    <dgm:pt modelId="{3FA9C3F1-3A38-4C7A-A94D-E57E890AB346}">
      <dgm:prSet phldrT="[Texto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sl-SI" sz="1000" dirty="0"/>
            <a:t>USTVARJANJE</a:t>
          </a:r>
          <a:endParaRPr lang="es-ES" sz="1000" dirty="0"/>
        </a:p>
      </dgm:t>
    </dgm:pt>
    <dgm:pt modelId="{970F6BCC-A043-42DB-9378-DEE85E98D9DA}" type="parTrans" cxnId="{3B54672A-93A4-43A0-B585-1E31E280C0C5}">
      <dgm:prSet/>
      <dgm:spPr/>
      <dgm:t>
        <a:bodyPr/>
        <a:lstStyle/>
        <a:p>
          <a:endParaRPr lang="es-ES" sz="2400"/>
        </a:p>
      </dgm:t>
    </dgm:pt>
    <dgm:pt modelId="{9279F774-C67E-4C52-833B-088CB96D7202}" type="sibTrans" cxnId="{3B54672A-93A4-43A0-B585-1E31E280C0C5}">
      <dgm:prSet/>
      <dgm:spPr/>
      <dgm:t>
        <a:bodyPr/>
        <a:lstStyle/>
        <a:p>
          <a:endParaRPr lang="es-ES" sz="2400"/>
        </a:p>
      </dgm:t>
    </dgm:pt>
    <dgm:pt modelId="{2549A1DF-DC58-4C0D-84BE-E3B7A7448B2A}">
      <dgm:prSet phldrT="[Texto]" custT="1"/>
      <dgm:spPr/>
      <dgm:t>
        <a:bodyPr/>
        <a:lstStyle/>
        <a:p>
          <a:pPr>
            <a:spcAft>
              <a:spcPts val="100"/>
            </a:spcAft>
          </a:pPr>
          <a:r>
            <a:rPr lang="sl-SI" sz="800" dirty="0"/>
            <a:t>Izdelek</a:t>
          </a:r>
          <a:endParaRPr lang="es-ES" sz="800" dirty="0"/>
        </a:p>
      </dgm:t>
    </dgm:pt>
    <dgm:pt modelId="{08703560-2FAD-4963-98AF-71DBBCB72315}" type="parTrans" cxnId="{BFB7E777-1355-4D9B-9840-11522437AF38}">
      <dgm:prSet/>
      <dgm:spPr/>
      <dgm:t>
        <a:bodyPr/>
        <a:lstStyle/>
        <a:p>
          <a:endParaRPr lang="es-ES" sz="2400"/>
        </a:p>
      </dgm:t>
    </dgm:pt>
    <dgm:pt modelId="{0B8B919B-7DB8-4B41-B505-7B5A04E4404A}" type="sibTrans" cxnId="{BFB7E777-1355-4D9B-9840-11522437AF38}">
      <dgm:prSet/>
      <dgm:spPr/>
      <dgm:t>
        <a:bodyPr/>
        <a:lstStyle/>
        <a:p>
          <a:endParaRPr lang="es-ES" sz="2400"/>
        </a:p>
      </dgm:t>
    </dgm:pt>
    <dgm:pt modelId="{49E8A7B3-55FD-4B1C-AF30-D7A46D1F0EED}">
      <dgm:prSet phldrT="[Texto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sl-SI" sz="1000" dirty="0"/>
            <a:t>MERJENJE</a:t>
          </a:r>
          <a:endParaRPr lang="es-ES" sz="1000" dirty="0"/>
        </a:p>
      </dgm:t>
    </dgm:pt>
    <dgm:pt modelId="{BF38ED0F-B091-49C3-996C-3331BB6662F4}" type="parTrans" cxnId="{995635A1-6488-4B0E-BA99-AFD8A7C11CE6}">
      <dgm:prSet/>
      <dgm:spPr/>
      <dgm:t>
        <a:bodyPr/>
        <a:lstStyle/>
        <a:p>
          <a:endParaRPr lang="es-ES" sz="2400"/>
        </a:p>
      </dgm:t>
    </dgm:pt>
    <dgm:pt modelId="{8A1BABF4-A74D-4852-82FB-1DC8FCE26484}" type="sibTrans" cxnId="{995635A1-6488-4B0E-BA99-AFD8A7C11CE6}">
      <dgm:prSet/>
      <dgm:spPr/>
      <dgm:t>
        <a:bodyPr/>
        <a:lstStyle/>
        <a:p>
          <a:endParaRPr lang="es-ES" sz="2400"/>
        </a:p>
      </dgm:t>
    </dgm:pt>
    <dgm:pt modelId="{38DF90A4-158A-4862-B702-1FDD1731A1DE}">
      <dgm:prSet phldrT="[Texto]" custT="1"/>
      <dgm:spPr/>
      <dgm:t>
        <a:bodyPr/>
        <a:lstStyle/>
        <a:p>
          <a:pPr>
            <a:spcAft>
              <a:spcPts val="100"/>
            </a:spcAft>
          </a:pPr>
          <a:r>
            <a:rPr lang="sl-SI" sz="1000" dirty="0"/>
            <a:t>Podatki</a:t>
          </a:r>
          <a:endParaRPr lang="es-ES" sz="1000" dirty="0"/>
        </a:p>
      </dgm:t>
    </dgm:pt>
    <dgm:pt modelId="{439FAF4E-D2AC-4E04-A559-529ADFBB813E}" type="parTrans" cxnId="{F3BDB24B-19BD-4CF0-91F4-D7D2900FD09A}">
      <dgm:prSet/>
      <dgm:spPr/>
      <dgm:t>
        <a:bodyPr/>
        <a:lstStyle/>
        <a:p>
          <a:endParaRPr lang="es-ES" sz="2400"/>
        </a:p>
      </dgm:t>
    </dgm:pt>
    <dgm:pt modelId="{9AA107B0-C67C-4589-8CB9-7C49DDA13D31}" type="sibTrans" cxnId="{F3BDB24B-19BD-4CF0-91F4-D7D2900FD09A}">
      <dgm:prSet/>
      <dgm:spPr/>
      <dgm:t>
        <a:bodyPr/>
        <a:lstStyle/>
        <a:p>
          <a:endParaRPr lang="es-ES" sz="2400"/>
        </a:p>
      </dgm:t>
    </dgm:pt>
    <dgm:pt modelId="{3E9CECF1-FCE5-4156-B2FA-592499C0457F}">
      <dgm:prSet phldrT="[Texto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sl-SI" sz="1000" dirty="0"/>
            <a:t>UČENJE</a:t>
          </a:r>
          <a:endParaRPr lang="es-ES" sz="1000" dirty="0"/>
        </a:p>
      </dgm:t>
    </dgm:pt>
    <dgm:pt modelId="{DE27FA53-321D-4930-B3A0-09521ADD8ACF}" type="parTrans" cxnId="{4AEF98F5-FB1F-4DAC-9C1A-D1135F40AA49}">
      <dgm:prSet/>
      <dgm:spPr/>
      <dgm:t>
        <a:bodyPr/>
        <a:lstStyle/>
        <a:p>
          <a:endParaRPr lang="es-ES" sz="2400"/>
        </a:p>
      </dgm:t>
    </dgm:pt>
    <dgm:pt modelId="{7A658299-7613-4DF6-BBEC-17D919F16220}" type="sibTrans" cxnId="{4AEF98F5-FB1F-4DAC-9C1A-D1135F40AA49}">
      <dgm:prSet/>
      <dgm:spPr/>
      <dgm:t>
        <a:bodyPr/>
        <a:lstStyle/>
        <a:p>
          <a:endParaRPr lang="es-ES" sz="2400"/>
        </a:p>
      </dgm:t>
    </dgm:pt>
    <dgm:pt modelId="{8B6BB1F5-2A89-4C42-83E4-3E5C50D8A764}">
      <dgm:prSet phldrT="[Texto]" custT="1"/>
      <dgm:spPr/>
      <dgm:t>
        <a:bodyPr/>
        <a:lstStyle/>
        <a:p>
          <a:pPr>
            <a:spcAft>
              <a:spcPct val="15000"/>
            </a:spcAft>
          </a:pPr>
          <a:r>
            <a:rPr lang="sl-SI" sz="800" dirty="0"/>
            <a:t>Potrebe kupcev</a:t>
          </a:r>
          <a:endParaRPr lang="es-ES" sz="800" dirty="0"/>
        </a:p>
      </dgm:t>
    </dgm:pt>
    <dgm:pt modelId="{69B0E649-37CE-407C-88EB-D66AC93F3A6B}" type="parTrans" cxnId="{56E20A41-3D90-4EC9-A1AE-EC496A60C737}">
      <dgm:prSet/>
      <dgm:spPr/>
      <dgm:t>
        <a:bodyPr/>
        <a:lstStyle/>
        <a:p>
          <a:endParaRPr lang="es-ES" sz="2400"/>
        </a:p>
      </dgm:t>
    </dgm:pt>
    <dgm:pt modelId="{D94764DA-F2A2-4EA7-BBAF-FB4558D3C597}" type="sibTrans" cxnId="{56E20A41-3D90-4EC9-A1AE-EC496A60C737}">
      <dgm:prSet/>
      <dgm:spPr/>
      <dgm:t>
        <a:bodyPr/>
        <a:lstStyle/>
        <a:p>
          <a:endParaRPr lang="es-ES" sz="2400"/>
        </a:p>
      </dgm:t>
    </dgm:pt>
    <dgm:pt modelId="{9DC27636-0C91-4D14-B909-A03F7FF96786}">
      <dgm:prSet phldrT="[Texto]" custT="1"/>
      <dgm:spPr/>
      <dgm:t>
        <a:bodyPr/>
        <a:lstStyle/>
        <a:p>
          <a:pPr>
            <a:spcAft>
              <a:spcPct val="15000"/>
            </a:spcAft>
          </a:pPr>
          <a:r>
            <a:rPr lang="sl-SI" sz="800" dirty="0"/>
            <a:t>Preizkus potrošniškega vedenja</a:t>
          </a:r>
          <a:endParaRPr lang="es-ES" sz="800" dirty="0"/>
        </a:p>
      </dgm:t>
    </dgm:pt>
    <dgm:pt modelId="{13C330CC-8853-4828-A5D4-2020757819E9}" type="parTrans" cxnId="{3F376E85-7FF5-4B92-8331-93086B10E016}">
      <dgm:prSet/>
      <dgm:spPr/>
      <dgm:t>
        <a:bodyPr/>
        <a:lstStyle/>
        <a:p>
          <a:endParaRPr lang="es-ES" sz="2400"/>
        </a:p>
      </dgm:t>
    </dgm:pt>
    <dgm:pt modelId="{1740F444-627C-417D-A8CB-7C4954189041}" type="sibTrans" cxnId="{3F376E85-7FF5-4B92-8331-93086B10E016}">
      <dgm:prSet/>
      <dgm:spPr/>
      <dgm:t>
        <a:bodyPr/>
        <a:lstStyle/>
        <a:p>
          <a:endParaRPr lang="es-ES" sz="2400"/>
        </a:p>
      </dgm:t>
    </dgm:pt>
    <dgm:pt modelId="{50975E02-45C0-4C64-BA0E-7B5672A2FE91}">
      <dgm:prSet phldrT="[Texto]" custT="1"/>
      <dgm:spPr/>
      <dgm:t>
        <a:bodyPr/>
        <a:lstStyle/>
        <a:p>
          <a:pPr>
            <a:spcAft>
              <a:spcPct val="15000"/>
            </a:spcAft>
          </a:pPr>
          <a:r>
            <a:rPr lang="sl-SI" sz="800" dirty="0"/>
            <a:t>Interakcija</a:t>
          </a:r>
          <a:endParaRPr lang="es-ES" sz="800" dirty="0"/>
        </a:p>
      </dgm:t>
    </dgm:pt>
    <dgm:pt modelId="{D7209591-D120-4FE9-951D-E465383D1372}" type="parTrans" cxnId="{33FD2473-AEA1-43D1-B7EE-63A3A144A08F}">
      <dgm:prSet/>
      <dgm:spPr/>
      <dgm:t>
        <a:bodyPr/>
        <a:lstStyle/>
        <a:p>
          <a:endParaRPr lang="es-ES" sz="2400"/>
        </a:p>
      </dgm:t>
    </dgm:pt>
    <dgm:pt modelId="{A5378CB9-AEF7-476D-B8D8-15AF57945FD6}" type="sibTrans" cxnId="{33FD2473-AEA1-43D1-B7EE-63A3A144A08F}">
      <dgm:prSet/>
      <dgm:spPr/>
      <dgm:t>
        <a:bodyPr/>
        <a:lstStyle/>
        <a:p>
          <a:endParaRPr lang="es-ES" sz="2400"/>
        </a:p>
      </dgm:t>
    </dgm:pt>
    <dgm:pt modelId="{2945344B-B8D5-4D1B-8E35-DF9ACB35483F}">
      <dgm:prSet phldrT="[Texto]" custT="1"/>
      <dgm:spPr/>
      <dgm:t>
        <a:bodyPr/>
        <a:lstStyle/>
        <a:p>
          <a:pPr>
            <a:spcAft>
              <a:spcPct val="15000"/>
            </a:spcAft>
          </a:pPr>
          <a:r>
            <a:rPr lang="sl-SI" sz="800" dirty="0"/>
            <a:t>Minimalno sprejemljiv izdelek</a:t>
          </a:r>
          <a:endParaRPr lang="es-ES" sz="800" dirty="0"/>
        </a:p>
      </dgm:t>
    </dgm:pt>
    <dgm:pt modelId="{56187A8D-0E3A-4CBA-B99A-6A380ABC6284}" type="parTrans" cxnId="{A72239C1-46E2-4375-81ED-BFA049EF8631}">
      <dgm:prSet/>
      <dgm:spPr/>
      <dgm:t>
        <a:bodyPr/>
        <a:lstStyle/>
        <a:p>
          <a:endParaRPr lang="es-ES" sz="2400"/>
        </a:p>
      </dgm:t>
    </dgm:pt>
    <dgm:pt modelId="{34917E45-1008-4E15-B3CA-567AB728BA53}" type="sibTrans" cxnId="{A72239C1-46E2-4375-81ED-BFA049EF8631}">
      <dgm:prSet/>
      <dgm:spPr/>
      <dgm:t>
        <a:bodyPr/>
        <a:lstStyle/>
        <a:p>
          <a:endParaRPr lang="es-ES" sz="2400"/>
        </a:p>
      </dgm:t>
    </dgm:pt>
    <dgm:pt modelId="{8DCD035F-8836-4BB7-B288-89D3270AB23B}">
      <dgm:prSet phldrT="[Texto]" custT="1"/>
      <dgm:spPr/>
      <dgm:t>
        <a:bodyPr/>
        <a:lstStyle/>
        <a:p>
          <a:pPr>
            <a:spcAft>
              <a:spcPct val="15000"/>
            </a:spcAft>
          </a:pPr>
          <a:r>
            <a:rPr lang="sl-SI" sz="800" dirty="0"/>
            <a:t>Prvi uporabniki</a:t>
          </a:r>
          <a:endParaRPr lang="es-ES" sz="800" dirty="0"/>
        </a:p>
      </dgm:t>
    </dgm:pt>
    <dgm:pt modelId="{DE1E0330-D36E-4C27-949C-6ED7EA74B3AB}" type="parTrans" cxnId="{CA34E5F7-8B8A-49B7-A108-9385C212FB09}">
      <dgm:prSet/>
      <dgm:spPr/>
      <dgm:t>
        <a:bodyPr/>
        <a:lstStyle/>
        <a:p>
          <a:endParaRPr lang="es-ES" sz="2400"/>
        </a:p>
      </dgm:t>
    </dgm:pt>
    <dgm:pt modelId="{6F44A0A2-7428-42BF-ACE5-44A213C63758}" type="sibTrans" cxnId="{CA34E5F7-8B8A-49B7-A108-9385C212FB09}">
      <dgm:prSet/>
      <dgm:spPr/>
      <dgm:t>
        <a:bodyPr/>
        <a:lstStyle/>
        <a:p>
          <a:endParaRPr lang="es-ES" sz="2400"/>
        </a:p>
      </dgm:t>
    </dgm:pt>
    <dgm:pt modelId="{11CA38B5-5559-4E54-86F5-1757EAC3F7F0}">
      <dgm:prSet phldrT="[Texto]" custT="1"/>
      <dgm:spPr/>
      <dgm:t>
        <a:bodyPr/>
        <a:lstStyle/>
        <a:p>
          <a:pPr>
            <a:spcAft>
              <a:spcPct val="15000"/>
            </a:spcAft>
          </a:pPr>
          <a:r>
            <a:rPr lang="sl-SI" sz="1000" dirty="0"/>
            <a:t>Hitrost</a:t>
          </a:r>
          <a:endParaRPr lang="es-ES" sz="1000" dirty="0"/>
        </a:p>
      </dgm:t>
    </dgm:pt>
    <dgm:pt modelId="{762988C4-64BD-4A3B-B7F8-30D68C7946DF}" type="parTrans" cxnId="{28CF66D5-82D9-4E6E-AA9B-0900F3A740AE}">
      <dgm:prSet/>
      <dgm:spPr/>
      <dgm:t>
        <a:bodyPr/>
        <a:lstStyle/>
        <a:p>
          <a:endParaRPr lang="es-ES" sz="2400"/>
        </a:p>
      </dgm:t>
    </dgm:pt>
    <dgm:pt modelId="{C8962DB9-7D36-4A10-AF3F-2419957B58A5}" type="sibTrans" cxnId="{28CF66D5-82D9-4E6E-AA9B-0900F3A740AE}">
      <dgm:prSet/>
      <dgm:spPr/>
      <dgm:t>
        <a:bodyPr/>
        <a:lstStyle/>
        <a:p>
          <a:endParaRPr lang="es-ES" sz="2400"/>
        </a:p>
      </dgm:t>
    </dgm:pt>
    <dgm:pt modelId="{7846FFE2-657F-47F5-9910-752D108D3220}">
      <dgm:prSet phldrT="[Texto]" custT="1"/>
      <dgm:spPr/>
      <dgm:t>
        <a:bodyPr/>
        <a:lstStyle/>
        <a:p>
          <a:pPr>
            <a:spcAft>
              <a:spcPct val="15000"/>
            </a:spcAft>
          </a:pPr>
          <a:r>
            <a:rPr lang="sl-SI" sz="1000" dirty="0"/>
            <a:t>Vrednostna hipoteza</a:t>
          </a:r>
          <a:endParaRPr lang="es-ES" sz="1000" dirty="0"/>
        </a:p>
      </dgm:t>
    </dgm:pt>
    <dgm:pt modelId="{1A0B1CB8-7BBE-4B8C-9AAA-5B262780CD08}" type="parTrans" cxnId="{EFBBF86E-B792-4F76-8B79-1E5E30C0C816}">
      <dgm:prSet/>
      <dgm:spPr/>
      <dgm:t>
        <a:bodyPr/>
        <a:lstStyle/>
        <a:p>
          <a:endParaRPr lang="es-ES" sz="2400"/>
        </a:p>
      </dgm:t>
    </dgm:pt>
    <dgm:pt modelId="{BE7DD620-8FDD-4FFE-81C2-DC8C0ADBF0D5}" type="sibTrans" cxnId="{EFBBF86E-B792-4F76-8B79-1E5E30C0C816}">
      <dgm:prSet/>
      <dgm:spPr/>
      <dgm:t>
        <a:bodyPr/>
        <a:lstStyle/>
        <a:p>
          <a:endParaRPr lang="es-ES" sz="2400"/>
        </a:p>
      </dgm:t>
    </dgm:pt>
    <dgm:pt modelId="{FBA494CB-BF3D-41D4-AC8C-E023D783F801}" type="pres">
      <dgm:prSet presAssocID="{8897EFDD-E235-49B0-8CFA-5BA771CE6FCE}" presName="compositeShape" presStyleCnt="0">
        <dgm:presLayoutVars>
          <dgm:chMax val="7"/>
          <dgm:dir/>
          <dgm:resizeHandles val="exact"/>
        </dgm:presLayoutVars>
      </dgm:prSet>
      <dgm:spPr/>
    </dgm:pt>
    <dgm:pt modelId="{52307FC7-3963-4F5F-8ED7-5B7BD140886F}" type="pres">
      <dgm:prSet presAssocID="{8897EFDD-E235-49B0-8CFA-5BA771CE6FCE}" presName="wedge1" presStyleLbl="node1" presStyleIdx="0" presStyleCnt="6" custScaleY="105753"/>
      <dgm:spPr/>
    </dgm:pt>
    <dgm:pt modelId="{236AA83D-3225-4775-8853-FA3BCF9EEB7E}" type="pres">
      <dgm:prSet presAssocID="{8897EFDD-E235-49B0-8CFA-5BA771CE6FCE}" presName="dummy1a" presStyleCnt="0"/>
      <dgm:spPr/>
    </dgm:pt>
    <dgm:pt modelId="{D5CFEF3F-B620-456E-BE39-697012B01CAA}" type="pres">
      <dgm:prSet presAssocID="{8897EFDD-E235-49B0-8CFA-5BA771CE6FCE}" presName="dummy1b" presStyleCnt="0"/>
      <dgm:spPr/>
    </dgm:pt>
    <dgm:pt modelId="{8D737C4A-7464-481B-87F2-F84091739B36}" type="pres">
      <dgm:prSet presAssocID="{8897EFDD-E235-49B0-8CFA-5BA771CE6FCE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7299C43C-BBA8-4F80-90ED-11241D9AF155}" type="pres">
      <dgm:prSet presAssocID="{8897EFDD-E235-49B0-8CFA-5BA771CE6FCE}" presName="wedge2" presStyleLbl="node1" presStyleIdx="1" presStyleCnt="6"/>
      <dgm:spPr/>
    </dgm:pt>
    <dgm:pt modelId="{368EB676-F6F5-42F3-B14A-7491C62D6F0D}" type="pres">
      <dgm:prSet presAssocID="{8897EFDD-E235-49B0-8CFA-5BA771CE6FCE}" presName="dummy2a" presStyleCnt="0"/>
      <dgm:spPr/>
    </dgm:pt>
    <dgm:pt modelId="{160967B3-7FDB-406F-9E72-1C7AD03C5137}" type="pres">
      <dgm:prSet presAssocID="{8897EFDD-E235-49B0-8CFA-5BA771CE6FCE}" presName="dummy2b" presStyleCnt="0"/>
      <dgm:spPr/>
    </dgm:pt>
    <dgm:pt modelId="{01ACF636-BCA7-44C1-B14F-F0477C1B2FE1}" type="pres">
      <dgm:prSet presAssocID="{8897EFDD-E235-49B0-8CFA-5BA771CE6FCE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0EF5AF26-3938-4475-B6DE-AFC676164CA5}" type="pres">
      <dgm:prSet presAssocID="{8897EFDD-E235-49B0-8CFA-5BA771CE6FCE}" presName="wedge3" presStyleLbl="node1" presStyleIdx="2" presStyleCnt="6"/>
      <dgm:spPr/>
    </dgm:pt>
    <dgm:pt modelId="{F43F5085-C7DC-4761-940A-73E95A6ED666}" type="pres">
      <dgm:prSet presAssocID="{8897EFDD-E235-49B0-8CFA-5BA771CE6FCE}" presName="dummy3a" presStyleCnt="0"/>
      <dgm:spPr/>
    </dgm:pt>
    <dgm:pt modelId="{C769797E-F0BA-46EC-873E-9F58F7AE4F75}" type="pres">
      <dgm:prSet presAssocID="{8897EFDD-E235-49B0-8CFA-5BA771CE6FCE}" presName="dummy3b" presStyleCnt="0"/>
      <dgm:spPr/>
    </dgm:pt>
    <dgm:pt modelId="{6E4A51D4-0376-4384-B877-C3C041388965}" type="pres">
      <dgm:prSet presAssocID="{8897EFDD-E235-49B0-8CFA-5BA771CE6FCE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363DD28C-7BD2-4503-8DCF-94819069988D}" type="pres">
      <dgm:prSet presAssocID="{8897EFDD-E235-49B0-8CFA-5BA771CE6FCE}" presName="wedge4" presStyleLbl="node1" presStyleIdx="3" presStyleCnt="6"/>
      <dgm:spPr/>
    </dgm:pt>
    <dgm:pt modelId="{09FDFF36-2E55-477F-B939-AE9C4D9FF5DF}" type="pres">
      <dgm:prSet presAssocID="{8897EFDD-E235-49B0-8CFA-5BA771CE6FCE}" presName="dummy4a" presStyleCnt="0"/>
      <dgm:spPr/>
    </dgm:pt>
    <dgm:pt modelId="{B4D378DE-3706-40CE-982B-A3D76EF6DD6B}" type="pres">
      <dgm:prSet presAssocID="{8897EFDD-E235-49B0-8CFA-5BA771CE6FCE}" presName="dummy4b" presStyleCnt="0"/>
      <dgm:spPr/>
    </dgm:pt>
    <dgm:pt modelId="{66C0E9EC-A4D3-4A31-924A-7D10630B868C}" type="pres">
      <dgm:prSet presAssocID="{8897EFDD-E235-49B0-8CFA-5BA771CE6FCE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80E0A2B0-EE2E-4666-AA62-AD9D741A202B}" type="pres">
      <dgm:prSet presAssocID="{8897EFDD-E235-49B0-8CFA-5BA771CE6FCE}" presName="wedge5" presStyleLbl="node1" presStyleIdx="4" presStyleCnt="6"/>
      <dgm:spPr/>
    </dgm:pt>
    <dgm:pt modelId="{D441C216-73D1-474F-9363-F072FB4FBECC}" type="pres">
      <dgm:prSet presAssocID="{8897EFDD-E235-49B0-8CFA-5BA771CE6FCE}" presName="dummy5a" presStyleCnt="0"/>
      <dgm:spPr/>
    </dgm:pt>
    <dgm:pt modelId="{1F01363D-99D5-42E0-8C80-43B5A568AB13}" type="pres">
      <dgm:prSet presAssocID="{8897EFDD-E235-49B0-8CFA-5BA771CE6FCE}" presName="dummy5b" presStyleCnt="0"/>
      <dgm:spPr/>
    </dgm:pt>
    <dgm:pt modelId="{8999B15B-4D3D-4152-8947-B90ADB8A07C4}" type="pres">
      <dgm:prSet presAssocID="{8897EFDD-E235-49B0-8CFA-5BA771CE6FCE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B1AF918B-C67F-4727-9AFE-DA02E83863BB}" type="pres">
      <dgm:prSet presAssocID="{8897EFDD-E235-49B0-8CFA-5BA771CE6FCE}" presName="wedge6" presStyleLbl="node1" presStyleIdx="5" presStyleCnt="6"/>
      <dgm:spPr/>
    </dgm:pt>
    <dgm:pt modelId="{10DB6B1F-BE4A-4B6E-B932-AFA832DC81EA}" type="pres">
      <dgm:prSet presAssocID="{8897EFDD-E235-49B0-8CFA-5BA771CE6FCE}" presName="dummy6a" presStyleCnt="0"/>
      <dgm:spPr/>
    </dgm:pt>
    <dgm:pt modelId="{5046252F-7833-4E58-82D2-B3727CB6EB3D}" type="pres">
      <dgm:prSet presAssocID="{8897EFDD-E235-49B0-8CFA-5BA771CE6FCE}" presName="dummy6b" presStyleCnt="0"/>
      <dgm:spPr/>
    </dgm:pt>
    <dgm:pt modelId="{98EA4FA5-BEFD-4424-A352-32467BEED439}" type="pres">
      <dgm:prSet presAssocID="{8897EFDD-E235-49B0-8CFA-5BA771CE6FCE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</dgm:pt>
    <dgm:pt modelId="{8C636924-877A-481F-9880-2B3B5EA234D0}" type="pres">
      <dgm:prSet presAssocID="{BEFD55E4-CE3F-4120-87E9-E05EE0ED0AAF}" presName="arrowWedge1" presStyleLbl="fgSibTrans2D1" presStyleIdx="0" presStyleCnt="6"/>
      <dgm:spPr/>
    </dgm:pt>
    <dgm:pt modelId="{9075BC11-2284-43D7-A0E5-D7D4073CE4D5}" type="pres">
      <dgm:prSet presAssocID="{9279F774-C67E-4C52-833B-088CB96D7202}" presName="arrowWedge2" presStyleLbl="fgSibTrans2D1" presStyleIdx="1" presStyleCnt="6"/>
      <dgm:spPr/>
    </dgm:pt>
    <dgm:pt modelId="{81312287-68F4-48AA-A896-9B51465227A5}" type="pres">
      <dgm:prSet presAssocID="{0B8B919B-7DB8-4B41-B505-7B5A04E4404A}" presName="arrowWedge3" presStyleLbl="fgSibTrans2D1" presStyleIdx="2" presStyleCnt="6"/>
      <dgm:spPr/>
    </dgm:pt>
    <dgm:pt modelId="{8ADC369D-A431-42B3-B70A-6E141BDF5D4D}" type="pres">
      <dgm:prSet presAssocID="{8A1BABF4-A74D-4852-82FB-1DC8FCE26484}" presName="arrowWedge4" presStyleLbl="fgSibTrans2D1" presStyleIdx="3" presStyleCnt="6"/>
      <dgm:spPr/>
    </dgm:pt>
    <dgm:pt modelId="{167F77D7-CFE3-4C4F-B5E6-E73B2B98BD69}" type="pres">
      <dgm:prSet presAssocID="{9AA107B0-C67C-4589-8CB9-7C49DDA13D31}" presName="arrowWedge5" presStyleLbl="fgSibTrans2D1" presStyleIdx="4" presStyleCnt="6"/>
      <dgm:spPr/>
    </dgm:pt>
    <dgm:pt modelId="{404939BF-6727-420E-B30E-FAC1383C9AF1}" type="pres">
      <dgm:prSet presAssocID="{7A658299-7613-4DF6-BBEC-17D919F16220}" presName="arrowWedge6" presStyleLbl="fgSibTrans2D1" presStyleIdx="5" presStyleCnt="6"/>
      <dgm:spPr/>
    </dgm:pt>
  </dgm:ptLst>
  <dgm:cxnLst>
    <dgm:cxn modelId="{DE24941F-5F1F-4776-BFD6-7F71BCFA19B5}" type="presOf" srcId="{38DF90A4-158A-4862-B702-1FDD1731A1DE}" destId="{80E0A2B0-EE2E-4666-AA62-AD9D741A202B}" srcOrd="0" destOrd="0" presId="urn:microsoft.com/office/officeart/2005/8/layout/cycle8"/>
    <dgm:cxn modelId="{124DE526-7CE4-4B77-A7AC-4AD0B36380B4}" type="presOf" srcId="{8DCD035F-8836-4BB7-B288-89D3270AB23B}" destId="{0EF5AF26-3938-4475-B6DE-AFC676164CA5}" srcOrd="0" destOrd="2" presId="urn:microsoft.com/office/officeart/2005/8/layout/cycle8"/>
    <dgm:cxn modelId="{ED61402A-5238-450D-94DC-EDE91D275E9D}" type="presOf" srcId="{9DC27636-0C91-4D14-B909-A03F7FF96786}" destId="{52307FC7-3963-4F5F-8ED7-5B7BD140886F}" srcOrd="0" destOrd="2" presId="urn:microsoft.com/office/officeart/2005/8/layout/cycle8"/>
    <dgm:cxn modelId="{3B54672A-93A4-43A0-B585-1E31E280C0C5}" srcId="{8897EFDD-E235-49B0-8CFA-5BA771CE6FCE}" destId="{3FA9C3F1-3A38-4C7A-A94D-E57E890AB346}" srcOrd="1" destOrd="0" parTransId="{970F6BCC-A043-42DB-9378-DEE85E98D9DA}" sibTransId="{9279F774-C67E-4C52-833B-088CB96D7202}"/>
    <dgm:cxn modelId="{936E512B-E9AA-418E-9878-3D92A0FDAB8D}" type="presOf" srcId="{67A91DA5-9885-468F-A4DC-009A63D1581F}" destId="{52307FC7-3963-4F5F-8ED7-5B7BD140886F}" srcOrd="0" destOrd="0" presId="urn:microsoft.com/office/officeart/2005/8/layout/cycle8"/>
    <dgm:cxn modelId="{A5774432-8587-4915-9F92-5ADF31943214}" type="presOf" srcId="{3FA9C3F1-3A38-4C7A-A94D-E57E890AB346}" destId="{7299C43C-BBA8-4F80-90ED-11241D9AF155}" srcOrd="0" destOrd="0" presId="urn:microsoft.com/office/officeart/2005/8/layout/cycle8"/>
    <dgm:cxn modelId="{A021A23F-F19C-4914-9C29-DBB6C5E17F53}" type="presOf" srcId="{11CA38B5-5559-4E54-86F5-1757EAC3F7F0}" destId="{8999B15B-4D3D-4152-8947-B90ADB8A07C4}" srcOrd="1" destOrd="1" presId="urn:microsoft.com/office/officeart/2005/8/layout/cycle8"/>
    <dgm:cxn modelId="{56E20A41-3D90-4EC9-A1AE-EC496A60C737}" srcId="{67A91DA5-9885-468F-A4DC-009A63D1581F}" destId="{8B6BB1F5-2A89-4C42-83E4-3E5C50D8A764}" srcOrd="0" destOrd="0" parTransId="{69B0E649-37CE-407C-88EB-D66AC93F3A6B}" sibTransId="{D94764DA-F2A2-4EA7-BBAF-FB4558D3C597}"/>
    <dgm:cxn modelId="{0A6E6544-FD2E-438C-99B7-F1B19743CF2C}" type="presOf" srcId="{67A91DA5-9885-468F-A4DC-009A63D1581F}" destId="{8D737C4A-7464-481B-87F2-F84091739B36}" srcOrd="1" destOrd="0" presId="urn:microsoft.com/office/officeart/2005/8/layout/cycle8"/>
    <dgm:cxn modelId="{DF112E48-7187-4CC8-9C50-C40B25B7800D}" type="presOf" srcId="{8897EFDD-E235-49B0-8CFA-5BA771CE6FCE}" destId="{FBA494CB-BF3D-41D4-AC8C-E023D783F801}" srcOrd="0" destOrd="0" presId="urn:microsoft.com/office/officeart/2005/8/layout/cycle8"/>
    <dgm:cxn modelId="{851FA348-DAE8-4C5A-A4D8-8969C948391D}" type="presOf" srcId="{2945344B-B8D5-4D1B-8E35-DF9ACB35483F}" destId="{0EF5AF26-3938-4475-B6DE-AFC676164CA5}" srcOrd="0" destOrd="1" presId="urn:microsoft.com/office/officeart/2005/8/layout/cycle8"/>
    <dgm:cxn modelId="{F3BDB24B-19BD-4CF0-91F4-D7D2900FD09A}" srcId="{8897EFDD-E235-49B0-8CFA-5BA771CE6FCE}" destId="{38DF90A4-158A-4862-B702-1FDD1731A1DE}" srcOrd="4" destOrd="0" parTransId="{439FAF4E-D2AC-4E04-A559-529ADFBB813E}" sibTransId="{9AA107B0-C67C-4589-8CB9-7C49DDA13D31}"/>
    <dgm:cxn modelId="{BCA9644E-C2FD-4213-AB09-AA5266E0BBCE}" type="presOf" srcId="{50975E02-45C0-4C64-BA0E-7B5672A2FE91}" destId="{8D737C4A-7464-481B-87F2-F84091739B36}" srcOrd="1" destOrd="3" presId="urn:microsoft.com/office/officeart/2005/8/layout/cycle8"/>
    <dgm:cxn modelId="{EFBBF86E-B792-4F76-8B79-1E5E30C0C816}" srcId="{38DF90A4-158A-4862-B702-1FDD1731A1DE}" destId="{7846FFE2-657F-47F5-9910-752D108D3220}" srcOrd="1" destOrd="0" parTransId="{1A0B1CB8-7BBE-4B8C-9AAA-5B262780CD08}" sibTransId="{BE7DD620-8FDD-4FFE-81C2-DC8C0ADBF0D5}"/>
    <dgm:cxn modelId="{2DD14B72-6D88-4B3A-A43C-92777E8FA7AC}" type="presOf" srcId="{49E8A7B3-55FD-4B1C-AF30-D7A46D1F0EED}" destId="{66C0E9EC-A4D3-4A31-924A-7D10630B868C}" srcOrd="1" destOrd="0" presId="urn:microsoft.com/office/officeart/2005/8/layout/cycle8"/>
    <dgm:cxn modelId="{33FD2473-AEA1-43D1-B7EE-63A3A144A08F}" srcId="{67A91DA5-9885-468F-A4DC-009A63D1581F}" destId="{50975E02-45C0-4C64-BA0E-7B5672A2FE91}" srcOrd="2" destOrd="0" parTransId="{D7209591-D120-4FE9-951D-E465383D1372}" sibTransId="{A5378CB9-AEF7-476D-B8D8-15AF57945FD6}"/>
    <dgm:cxn modelId="{38865354-349A-426B-8821-F2A4416645EA}" type="presOf" srcId="{7846FFE2-657F-47F5-9910-752D108D3220}" destId="{8999B15B-4D3D-4152-8947-B90ADB8A07C4}" srcOrd="1" destOrd="2" presId="urn:microsoft.com/office/officeart/2005/8/layout/cycle8"/>
    <dgm:cxn modelId="{41B2E674-FE27-4319-AF8F-607BE40072CA}" srcId="{8897EFDD-E235-49B0-8CFA-5BA771CE6FCE}" destId="{67A91DA5-9885-468F-A4DC-009A63D1581F}" srcOrd="0" destOrd="0" parTransId="{F1B3CAF8-D7BA-4E18-87DE-738E4A7D892D}" sibTransId="{BEFD55E4-CE3F-4120-87E9-E05EE0ED0AAF}"/>
    <dgm:cxn modelId="{67455C56-6697-4FCD-A5BE-57750B33CCCB}" type="presOf" srcId="{2549A1DF-DC58-4C0D-84BE-E3B7A7448B2A}" destId="{0EF5AF26-3938-4475-B6DE-AFC676164CA5}" srcOrd="0" destOrd="0" presId="urn:microsoft.com/office/officeart/2005/8/layout/cycle8"/>
    <dgm:cxn modelId="{BFB7E777-1355-4D9B-9840-11522437AF38}" srcId="{8897EFDD-E235-49B0-8CFA-5BA771CE6FCE}" destId="{2549A1DF-DC58-4C0D-84BE-E3B7A7448B2A}" srcOrd="2" destOrd="0" parTransId="{08703560-2FAD-4963-98AF-71DBBCB72315}" sibTransId="{0B8B919B-7DB8-4B41-B505-7B5A04E4404A}"/>
    <dgm:cxn modelId="{3F376E85-7FF5-4B92-8331-93086B10E016}" srcId="{67A91DA5-9885-468F-A4DC-009A63D1581F}" destId="{9DC27636-0C91-4D14-B909-A03F7FF96786}" srcOrd="1" destOrd="0" parTransId="{13C330CC-8853-4828-A5D4-2020757819E9}" sibTransId="{1740F444-627C-417D-A8CB-7C4954189041}"/>
    <dgm:cxn modelId="{FA7BE090-DEDC-4058-8B61-5088EBE3F10E}" type="presOf" srcId="{3FA9C3F1-3A38-4C7A-A94D-E57E890AB346}" destId="{01ACF636-BCA7-44C1-B14F-F0477C1B2FE1}" srcOrd="1" destOrd="0" presId="urn:microsoft.com/office/officeart/2005/8/layout/cycle8"/>
    <dgm:cxn modelId="{F7281A91-4D3D-4316-8557-6DF291A253F6}" type="presOf" srcId="{50975E02-45C0-4C64-BA0E-7B5672A2FE91}" destId="{52307FC7-3963-4F5F-8ED7-5B7BD140886F}" srcOrd="0" destOrd="3" presId="urn:microsoft.com/office/officeart/2005/8/layout/cycle8"/>
    <dgm:cxn modelId="{0EC9F79B-EBB6-4C6D-B20F-AD47F7A93A4B}" type="presOf" srcId="{3E9CECF1-FCE5-4156-B2FA-592499C0457F}" destId="{98EA4FA5-BEFD-4424-A352-32467BEED439}" srcOrd="1" destOrd="0" presId="urn:microsoft.com/office/officeart/2005/8/layout/cycle8"/>
    <dgm:cxn modelId="{1C4FF19C-3BFA-44BB-BB7B-13504980335B}" type="presOf" srcId="{11CA38B5-5559-4E54-86F5-1757EAC3F7F0}" destId="{80E0A2B0-EE2E-4666-AA62-AD9D741A202B}" srcOrd="0" destOrd="1" presId="urn:microsoft.com/office/officeart/2005/8/layout/cycle8"/>
    <dgm:cxn modelId="{995635A1-6488-4B0E-BA99-AFD8A7C11CE6}" srcId="{8897EFDD-E235-49B0-8CFA-5BA771CE6FCE}" destId="{49E8A7B3-55FD-4B1C-AF30-D7A46D1F0EED}" srcOrd="3" destOrd="0" parTransId="{BF38ED0F-B091-49C3-996C-3331BB6662F4}" sibTransId="{8A1BABF4-A74D-4852-82FB-1DC8FCE26484}"/>
    <dgm:cxn modelId="{C31216A4-8B42-4D21-B630-C10C2B41ECD3}" type="presOf" srcId="{7846FFE2-657F-47F5-9910-752D108D3220}" destId="{80E0A2B0-EE2E-4666-AA62-AD9D741A202B}" srcOrd="0" destOrd="2" presId="urn:microsoft.com/office/officeart/2005/8/layout/cycle8"/>
    <dgm:cxn modelId="{A72239C1-46E2-4375-81ED-BFA049EF8631}" srcId="{2549A1DF-DC58-4C0D-84BE-E3B7A7448B2A}" destId="{2945344B-B8D5-4D1B-8E35-DF9ACB35483F}" srcOrd="0" destOrd="0" parTransId="{56187A8D-0E3A-4CBA-B99A-6A380ABC6284}" sibTransId="{34917E45-1008-4E15-B3CA-567AB728BA53}"/>
    <dgm:cxn modelId="{47C37DD2-5D69-415D-8455-C2053DF5FCB6}" type="presOf" srcId="{9DC27636-0C91-4D14-B909-A03F7FF96786}" destId="{8D737C4A-7464-481B-87F2-F84091739B36}" srcOrd="1" destOrd="2" presId="urn:microsoft.com/office/officeart/2005/8/layout/cycle8"/>
    <dgm:cxn modelId="{28CF66D5-82D9-4E6E-AA9B-0900F3A740AE}" srcId="{38DF90A4-158A-4862-B702-1FDD1731A1DE}" destId="{11CA38B5-5559-4E54-86F5-1757EAC3F7F0}" srcOrd="0" destOrd="0" parTransId="{762988C4-64BD-4A3B-B7F8-30D68C7946DF}" sibTransId="{C8962DB9-7D36-4A10-AF3F-2419957B58A5}"/>
    <dgm:cxn modelId="{EC448AD8-8B50-4974-9F0E-EB031EA1E09F}" type="presOf" srcId="{3E9CECF1-FCE5-4156-B2FA-592499C0457F}" destId="{B1AF918B-C67F-4727-9AFE-DA02E83863BB}" srcOrd="0" destOrd="0" presId="urn:microsoft.com/office/officeart/2005/8/layout/cycle8"/>
    <dgm:cxn modelId="{ECCAD4DB-8659-4970-AC58-352AEAC1D4CE}" type="presOf" srcId="{8DCD035F-8836-4BB7-B288-89D3270AB23B}" destId="{6E4A51D4-0376-4384-B877-C3C041388965}" srcOrd="1" destOrd="2" presId="urn:microsoft.com/office/officeart/2005/8/layout/cycle8"/>
    <dgm:cxn modelId="{C01A68E2-675F-4DBF-BE51-83AFF1A2F9CB}" type="presOf" srcId="{2945344B-B8D5-4D1B-8E35-DF9ACB35483F}" destId="{6E4A51D4-0376-4384-B877-C3C041388965}" srcOrd="1" destOrd="1" presId="urn:microsoft.com/office/officeart/2005/8/layout/cycle8"/>
    <dgm:cxn modelId="{1D7848E5-6487-4FDD-99AE-7F0D1FAEEDAB}" type="presOf" srcId="{8B6BB1F5-2A89-4C42-83E4-3E5C50D8A764}" destId="{8D737C4A-7464-481B-87F2-F84091739B36}" srcOrd="1" destOrd="1" presId="urn:microsoft.com/office/officeart/2005/8/layout/cycle8"/>
    <dgm:cxn modelId="{E6EAC3E8-3B76-41E9-B21F-F9A2201E741C}" type="presOf" srcId="{8B6BB1F5-2A89-4C42-83E4-3E5C50D8A764}" destId="{52307FC7-3963-4F5F-8ED7-5B7BD140886F}" srcOrd="0" destOrd="1" presId="urn:microsoft.com/office/officeart/2005/8/layout/cycle8"/>
    <dgm:cxn modelId="{2C0B2AE9-BBDD-4736-B58C-0C0EDBEC1084}" type="presOf" srcId="{2549A1DF-DC58-4C0D-84BE-E3B7A7448B2A}" destId="{6E4A51D4-0376-4384-B877-C3C041388965}" srcOrd="1" destOrd="0" presId="urn:microsoft.com/office/officeart/2005/8/layout/cycle8"/>
    <dgm:cxn modelId="{E82CCCE9-DCDB-41CA-8A46-85B4D45AA763}" type="presOf" srcId="{38DF90A4-158A-4862-B702-1FDD1731A1DE}" destId="{8999B15B-4D3D-4152-8947-B90ADB8A07C4}" srcOrd="1" destOrd="0" presId="urn:microsoft.com/office/officeart/2005/8/layout/cycle8"/>
    <dgm:cxn modelId="{F8D980F1-B9E6-449A-BCDE-62FEC4D7ADF7}" type="presOf" srcId="{49E8A7B3-55FD-4B1C-AF30-D7A46D1F0EED}" destId="{363DD28C-7BD2-4503-8DCF-94819069988D}" srcOrd="0" destOrd="0" presId="urn:microsoft.com/office/officeart/2005/8/layout/cycle8"/>
    <dgm:cxn modelId="{4AEF98F5-FB1F-4DAC-9C1A-D1135F40AA49}" srcId="{8897EFDD-E235-49B0-8CFA-5BA771CE6FCE}" destId="{3E9CECF1-FCE5-4156-B2FA-592499C0457F}" srcOrd="5" destOrd="0" parTransId="{DE27FA53-321D-4930-B3A0-09521ADD8ACF}" sibTransId="{7A658299-7613-4DF6-BBEC-17D919F16220}"/>
    <dgm:cxn modelId="{CA34E5F7-8B8A-49B7-A108-9385C212FB09}" srcId="{2549A1DF-DC58-4C0D-84BE-E3B7A7448B2A}" destId="{8DCD035F-8836-4BB7-B288-89D3270AB23B}" srcOrd="1" destOrd="0" parTransId="{DE1E0330-D36E-4C27-949C-6ED7EA74B3AB}" sibTransId="{6F44A0A2-7428-42BF-ACE5-44A213C63758}"/>
    <dgm:cxn modelId="{788594C8-9484-4821-9548-615D851CE679}" type="presParOf" srcId="{FBA494CB-BF3D-41D4-AC8C-E023D783F801}" destId="{52307FC7-3963-4F5F-8ED7-5B7BD140886F}" srcOrd="0" destOrd="0" presId="urn:microsoft.com/office/officeart/2005/8/layout/cycle8"/>
    <dgm:cxn modelId="{64FC51F3-C780-462F-9C5D-0E65C3BC09EA}" type="presParOf" srcId="{FBA494CB-BF3D-41D4-AC8C-E023D783F801}" destId="{236AA83D-3225-4775-8853-FA3BCF9EEB7E}" srcOrd="1" destOrd="0" presId="urn:microsoft.com/office/officeart/2005/8/layout/cycle8"/>
    <dgm:cxn modelId="{CB137C15-42F0-4D28-A4D4-F730C903829C}" type="presParOf" srcId="{FBA494CB-BF3D-41D4-AC8C-E023D783F801}" destId="{D5CFEF3F-B620-456E-BE39-697012B01CAA}" srcOrd="2" destOrd="0" presId="urn:microsoft.com/office/officeart/2005/8/layout/cycle8"/>
    <dgm:cxn modelId="{1C442A41-861D-4824-9955-7C338B680687}" type="presParOf" srcId="{FBA494CB-BF3D-41D4-AC8C-E023D783F801}" destId="{8D737C4A-7464-481B-87F2-F84091739B36}" srcOrd="3" destOrd="0" presId="urn:microsoft.com/office/officeart/2005/8/layout/cycle8"/>
    <dgm:cxn modelId="{D71B4A32-45C5-464A-9B34-C67897EFACC8}" type="presParOf" srcId="{FBA494CB-BF3D-41D4-AC8C-E023D783F801}" destId="{7299C43C-BBA8-4F80-90ED-11241D9AF155}" srcOrd="4" destOrd="0" presId="urn:microsoft.com/office/officeart/2005/8/layout/cycle8"/>
    <dgm:cxn modelId="{5F5F5DD9-A2D7-4250-A14D-E4CE9F9DE299}" type="presParOf" srcId="{FBA494CB-BF3D-41D4-AC8C-E023D783F801}" destId="{368EB676-F6F5-42F3-B14A-7491C62D6F0D}" srcOrd="5" destOrd="0" presId="urn:microsoft.com/office/officeart/2005/8/layout/cycle8"/>
    <dgm:cxn modelId="{4773CEB8-BDB5-4384-BE95-9CE267920DF8}" type="presParOf" srcId="{FBA494CB-BF3D-41D4-AC8C-E023D783F801}" destId="{160967B3-7FDB-406F-9E72-1C7AD03C5137}" srcOrd="6" destOrd="0" presId="urn:microsoft.com/office/officeart/2005/8/layout/cycle8"/>
    <dgm:cxn modelId="{32CB4FF5-4784-48DB-81B6-C3AB02F3AF26}" type="presParOf" srcId="{FBA494CB-BF3D-41D4-AC8C-E023D783F801}" destId="{01ACF636-BCA7-44C1-B14F-F0477C1B2FE1}" srcOrd="7" destOrd="0" presId="urn:microsoft.com/office/officeart/2005/8/layout/cycle8"/>
    <dgm:cxn modelId="{F43F126D-A66D-4794-9442-15EE4779463D}" type="presParOf" srcId="{FBA494CB-BF3D-41D4-AC8C-E023D783F801}" destId="{0EF5AF26-3938-4475-B6DE-AFC676164CA5}" srcOrd="8" destOrd="0" presId="urn:microsoft.com/office/officeart/2005/8/layout/cycle8"/>
    <dgm:cxn modelId="{DE254028-C467-4FEE-BF5D-CB89D2EDB784}" type="presParOf" srcId="{FBA494CB-BF3D-41D4-AC8C-E023D783F801}" destId="{F43F5085-C7DC-4761-940A-73E95A6ED666}" srcOrd="9" destOrd="0" presId="urn:microsoft.com/office/officeart/2005/8/layout/cycle8"/>
    <dgm:cxn modelId="{990261DC-EA7E-4A44-8D57-67EA54AB1146}" type="presParOf" srcId="{FBA494CB-BF3D-41D4-AC8C-E023D783F801}" destId="{C769797E-F0BA-46EC-873E-9F58F7AE4F75}" srcOrd="10" destOrd="0" presId="urn:microsoft.com/office/officeart/2005/8/layout/cycle8"/>
    <dgm:cxn modelId="{17DB25F7-70F5-47BA-8D33-E971A0270BCB}" type="presParOf" srcId="{FBA494CB-BF3D-41D4-AC8C-E023D783F801}" destId="{6E4A51D4-0376-4384-B877-C3C041388965}" srcOrd="11" destOrd="0" presId="urn:microsoft.com/office/officeart/2005/8/layout/cycle8"/>
    <dgm:cxn modelId="{C810875E-0B0E-4ADE-B606-0340EE8BB850}" type="presParOf" srcId="{FBA494CB-BF3D-41D4-AC8C-E023D783F801}" destId="{363DD28C-7BD2-4503-8DCF-94819069988D}" srcOrd="12" destOrd="0" presId="urn:microsoft.com/office/officeart/2005/8/layout/cycle8"/>
    <dgm:cxn modelId="{8611985C-95CC-42B4-A1CE-BCD907244C87}" type="presParOf" srcId="{FBA494CB-BF3D-41D4-AC8C-E023D783F801}" destId="{09FDFF36-2E55-477F-B939-AE9C4D9FF5DF}" srcOrd="13" destOrd="0" presId="urn:microsoft.com/office/officeart/2005/8/layout/cycle8"/>
    <dgm:cxn modelId="{AC5798FD-FD3E-428C-96B6-63BC92D1A27F}" type="presParOf" srcId="{FBA494CB-BF3D-41D4-AC8C-E023D783F801}" destId="{B4D378DE-3706-40CE-982B-A3D76EF6DD6B}" srcOrd="14" destOrd="0" presId="urn:microsoft.com/office/officeart/2005/8/layout/cycle8"/>
    <dgm:cxn modelId="{3F4FE5C7-425D-4F3E-83FA-F7B017FFD398}" type="presParOf" srcId="{FBA494CB-BF3D-41D4-AC8C-E023D783F801}" destId="{66C0E9EC-A4D3-4A31-924A-7D10630B868C}" srcOrd="15" destOrd="0" presId="urn:microsoft.com/office/officeart/2005/8/layout/cycle8"/>
    <dgm:cxn modelId="{E39FB2F8-13BE-452F-B695-307EDE9E073F}" type="presParOf" srcId="{FBA494CB-BF3D-41D4-AC8C-E023D783F801}" destId="{80E0A2B0-EE2E-4666-AA62-AD9D741A202B}" srcOrd="16" destOrd="0" presId="urn:microsoft.com/office/officeart/2005/8/layout/cycle8"/>
    <dgm:cxn modelId="{F9C46541-4467-4800-B466-F91EB8B25321}" type="presParOf" srcId="{FBA494CB-BF3D-41D4-AC8C-E023D783F801}" destId="{D441C216-73D1-474F-9363-F072FB4FBECC}" srcOrd="17" destOrd="0" presId="urn:microsoft.com/office/officeart/2005/8/layout/cycle8"/>
    <dgm:cxn modelId="{D0EC72F4-B21F-40FE-B4AA-27DB05B3E82B}" type="presParOf" srcId="{FBA494CB-BF3D-41D4-AC8C-E023D783F801}" destId="{1F01363D-99D5-42E0-8C80-43B5A568AB13}" srcOrd="18" destOrd="0" presId="urn:microsoft.com/office/officeart/2005/8/layout/cycle8"/>
    <dgm:cxn modelId="{BF38952D-8AFD-46B2-8E4E-FD56533B83DF}" type="presParOf" srcId="{FBA494CB-BF3D-41D4-AC8C-E023D783F801}" destId="{8999B15B-4D3D-4152-8947-B90ADB8A07C4}" srcOrd="19" destOrd="0" presId="urn:microsoft.com/office/officeart/2005/8/layout/cycle8"/>
    <dgm:cxn modelId="{237CD852-9A41-4531-AEDF-B19CAFFC10A1}" type="presParOf" srcId="{FBA494CB-BF3D-41D4-AC8C-E023D783F801}" destId="{B1AF918B-C67F-4727-9AFE-DA02E83863BB}" srcOrd="20" destOrd="0" presId="urn:microsoft.com/office/officeart/2005/8/layout/cycle8"/>
    <dgm:cxn modelId="{EC9758E8-20EC-4E1F-A35F-A72D8E450B66}" type="presParOf" srcId="{FBA494CB-BF3D-41D4-AC8C-E023D783F801}" destId="{10DB6B1F-BE4A-4B6E-B932-AFA832DC81EA}" srcOrd="21" destOrd="0" presId="urn:microsoft.com/office/officeart/2005/8/layout/cycle8"/>
    <dgm:cxn modelId="{E3EB7E4E-CBF0-4BBE-80E8-D20AF7C391E7}" type="presParOf" srcId="{FBA494CB-BF3D-41D4-AC8C-E023D783F801}" destId="{5046252F-7833-4E58-82D2-B3727CB6EB3D}" srcOrd="22" destOrd="0" presId="urn:microsoft.com/office/officeart/2005/8/layout/cycle8"/>
    <dgm:cxn modelId="{577843C7-09BC-4CBA-AD99-25760EAE0F40}" type="presParOf" srcId="{FBA494CB-BF3D-41D4-AC8C-E023D783F801}" destId="{98EA4FA5-BEFD-4424-A352-32467BEED439}" srcOrd="23" destOrd="0" presId="urn:microsoft.com/office/officeart/2005/8/layout/cycle8"/>
    <dgm:cxn modelId="{C7BC6C11-B21D-4F60-8FF4-E5FF2CA0E64B}" type="presParOf" srcId="{FBA494CB-BF3D-41D4-AC8C-E023D783F801}" destId="{8C636924-877A-481F-9880-2B3B5EA234D0}" srcOrd="24" destOrd="0" presId="urn:microsoft.com/office/officeart/2005/8/layout/cycle8"/>
    <dgm:cxn modelId="{9E44E148-AD04-4AF5-94EB-78C238942353}" type="presParOf" srcId="{FBA494CB-BF3D-41D4-AC8C-E023D783F801}" destId="{9075BC11-2284-43D7-A0E5-D7D4073CE4D5}" srcOrd="25" destOrd="0" presId="urn:microsoft.com/office/officeart/2005/8/layout/cycle8"/>
    <dgm:cxn modelId="{32645013-D731-4535-BC54-08B34A2B53DA}" type="presParOf" srcId="{FBA494CB-BF3D-41D4-AC8C-E023D783F801}" destId="{81312287-68F4-48AA-A896-9B51465227A5}" srcOrd="26" destOrd="0" presId="urn:microsoft.com/office/officeart/2005/8/layout/cycle8"/>
    <dgm:cxn modelId="{36F4C2B4-A41F-4BDF-9119-899A09E0DC32}" type="presParOf" srcId="{FBA494CB-BF3D-41D4-AC8C-E023D783F801}" destId="{8ADC369D-A431-42B3-B70A-6E141BDF5D4D}" srcOrd="27" destOrd="0" presId="urn:microsoft.com/office/officeart/2005/8/layout/cycle8"/>
    <dgm:cxn modelId="{04AC6AA8-55E3-46E4-8BF5-D1E5F070B346}" type="presParOf" srcId="{FBA494CB-BF3D-41D4-AC8C-E023D783F801}" destId="{167F77D7-CFE3-4C4F-B5E6-E73B2B98BD69}" srcOrd="28" destOrd="0" presId="urn:microsoft.com/office/officeart/2005/8/layout/cycle8"/>
    <dgm:cxn modelId="{D5DAE9FA-6BD0-4ABC-8718-BC3BCBF1908A}" type="presParOf" srcId="{FBA494CB-BF3D-41D4-AC8C-E023D783F801}" destId="{404939BF-6727-420E-B30E-FAC1383C9AF1}" srcOrd="29" destOrd="0" presId="urn:microsoft.com/office/officeart/2005/8/layout/cycle8"/>
  </dgm:cxnLst>
  <dgm:bg>
    <a:effectLst>
      <a:outerShdw blurRad="50800" dist="38100" dir="2700000" algn="tl" rotWithShape="0">
        <a:prstClr val="black">
          <a:alpha val="40000"/>
        </a:prstClr>
      </a:outerShdw>
      <a:softEdge rad="0"/>
    </a:effectLst>
  </dgm:bg>
  <dgm:whole>
    <a:ln w="9525" cap="rnd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5131FFE-8804-4597-B445-12832DB4F1BB}" type="doc">
      <dgm:prSet loTypeId="urn:microsoft.com/office/officeart/2005/8/layout/list1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66E007B2-39EB-4CB0-A2DA-6F72DC0F58FF}">
      <dgm:prSet phldrT="[Texto]" custT="1"/>
      <dgm:spPr/>
      <dgm:t>
        <a:bodyPr/>
        <a:lstStyle/>
        <a:p>
          <a:r>
            <a:rPr lang="sl-SI" sz="1000" dirty="0"/>
            <a:t>Funkcionalna dela</a:t>
          </a:r>
          <a:endParaRPr lang="es-ES" sz="1000" dirty="0"/>
        </a:p>
      </dgm:t>
    </dgm:pt>
    <dgm:pt modelId="{91950DF3-444E-4BBB-974E-58EFA16EDC6F}" type="parTrans" cxnId="{6F6D9741-6A0C-4C1D-916A-1AA36AF689E7}">
      <dgm:prSet/>
      <dgm:spPr/>
      <dgm:t>
        <a:bodyPr/>
        <a:lstStyle/>
        <a:p>
          <a:endParaRPr lang="es-ES" sz="1200"/>
        </a:p>
      </dgm:t>
    </dgm:pt>
    <dgm:pt modelId="{F12847D6-2B50-4F58-B5E0-1150B7957456}" type="sibTrans" cxnId="{6F6D9741-6A0C-4C1D-916A-1AA36AF689E7}">
      <dgm:prSet/>
      <dgm:spPr/>
      <dgm:t>
        <a:bodyPr/>
        <a:lstStyle/>
        <a:p>
          <a:endParaRPr lang="es-ES" sz="1200"/>
        </a:p>
      </dgm:t>
    </dgm:pt>
    <dgm:pt modelId="{D81F647F-2F8A-444C-A36C-A2BA47F7C490}">
      <dgm:prSet phldrT="[Texto]" custT="1"/>
      <dgm:spPr/>
      <dgm:t>
        <a:bodyPr/>
        <a:lstStyle/>
        <a:p>
          <a:r>
            <a:rPr lang="sl-SI" sz="1000" dirty="0"/>
            <a:t>Družbena dela</a:t>
          </a:r>
          <a:endParaRPr lang="es-ES" sz="1000" dirty="0"/>
        </a:p>
      </dgm:t>
    </dgm:pt>
    <dgm:pt modelId="{8AF78B3B-0502-4A4F-961D-3841D477F472}" type="parTrans" cxnId="{A8DEE70A-E3B0-4587-BEE2-9A1C560512C9}">
      <dgm:prSet/>
      <dgm:spPr/>
      <dgm:t>
        <a:bodyPr/>
        <a:lstStyle/>
        <a:p>
          <a:endParaRPr lang="es-ES" sz="1200"/>
        </a:p>
      </dgm:t>
    </dgm:pt>
    <dgm:pt modelId="{0C6888DF-3BE3-48A1-B1CD-F50E100368B7}" type="sibTrans" cxnId="{A8DEE70A-E3B0-4587-BEE2-9A1C560512C9}">
      <dgm:prSet/>
      <dgm:spPr/>
      <dgm:t>
        <a:bodyPr/>
        <a:lstStyle/>
        <a:p>
          <a:endParaRPr lang="es-ES" sz="1200"/>
        </a:p>
      </dgm:t>
    </dgm:pt>
    <dgm:pt modelId="{A4B8A013-7505-47D6-8B7D-2CAE4EDAB0C2}">
      <dgm:prSet phldrT="[Texto]" custT="1"/>
      <dgm:spPr/>
      <dgm:t>
        <a:bodyPr/>
        <a:lstStyle/>
        <a:p>
          <a:r>
            <a:rPr lang="sl-SI" sz="1000" dirty="0"/>
            <a:t>Osebna/čustveno obarvana dela</a:t>
          </a:r>
          <a:endParaRPr lang="es-ES" sz="1000" dirty="0"/>
        </a:p>
      </dgm:t>
    </dgm:pt>
    <dgm:pt modelId="{08D49FD6-BAC6-45C3-9E11-14A49CE535A8}" type="parTrans" cxnId="{7ECDAA1A-60DB-47B7-AC94-ED4DCBDA2387}">
      <dgm:prSet/>
      <dgm:spPr/>
      <dgm:t>
        <a:bodyPr/>
        <a:lstStyle/>
        <a:p>
          <a:endParaRPr lang="es-ES" sz="1200"/>
        </a:p>
      </dgm:t>
    </dgm:pt>
    <dgm:pt modelId="{533D70C7-45A2-44CD-8DF0-806E8837989A}" type="sibTrans" cxnId="{7ECDAA1A-60DB-47B7-AC94-ED4DCBDA2387}">
      <dgm:prSet/>
      <dgm:spPr/>
      <dgm:t>
        <a:bodyPr/>
        <a:lstStyle/>
        <a:p>
          <a:endParaRPr lang="es-ES" sz="1200"/>
        </a:p>
      </dgm:t>
    </dgm:pt>
    <dgm:pt modelId="{B06D1D0A-0E08-4478-AC8C-808FCB5467E0}">
      <dgm:prSet phldrT="[Texto]" custT="1"/>
      <dgm:spPr/>
      <dgm:t>
        <a:bodyPr/>
        <a:lstStyle/>
        <a:p>
          <a:r>
            <a:rPr lang="sl-SI" sz="1000" dirty="0"/>
            <a:t>Podporna dela</a:t>
          </a:r>
          <a:endParaRPr lang="es-ES" sz="1000" dirty="0"/>
        </a:p>
      </dgm:t>
    </dgm:pt>
    <dgm:pt modelId="{9912EF3D-BCE6-4DE8-8EAF-8E199D8C5520}" type="parTrans" cxnId="{D12FAC63-D8B5-4A0F-A7AC-57E860BA42D7}">
      <dgm:prSet/>
      <dgm:spPr/>
      <dgm:t>
        <a:bodyPr/>
        <a:lstStyle/>
        <a:p>
          <a:endParaRPr lang="es-ES" sz="1200"/>
        </a:p>
      </dgm:t>
    </dgm:pt>
    <dgm:pt modelId="{CCA7A31B-D52B-4434-B7A8-4603AF753BC3}" type="sibTrans" cxnId="{D12FAC63-D8B5-4A0F-A7AC-57E860BA42D7}">
      <dgm:prSet/>
      <dgm:spPr/>
      <dgm:t>
        <a:bodyPr/>
        <a:lstStyle/>
        <a:p>
          <a:endParaRPr lang="es-ES" sz="1200"/>
        </a:p>
      </dgm:t>
    </dgm:pt>
    <dgm:pt modelId="{85B65D3A-5269-4E06-9B50-37F4102B947E}">
      <dgm:prSet phldrT="[Texto]" custT="1"/>
      <dgm:spPr/>
      <dgm:t>
        <a:bodyPr/>
        <a:lstStyle/>
        <a:p>
          <a:r>
            <a:rPr lang="sl-SI" sz="1000" dirty="0"/>
            <a:t>Delovni kontekst</a:t>
          </a:r>
          <a:endParaRPr lang="es-ES" sz="1000" dirty="0"/>
        </a:p>
      </dgm:t>
    </dgm:pt>
    <dgm:pt modelId="{0DFFB14D-A712-4888-A8B2-927485B543D0}" type="parTrans" cxnId="{99111194-A25E-4A37-8D9B-556ACDD716D0}">
      <dgm:prSet/>
      <dgm:spPr/>
      <dgm:t>
        <a:bodyPr/>
        <a:lstStyle/>
        <a:p>
          <a:endParaRPr lang="es-ES" sz="900"/>
        </a:p>
      </dgm:t>
    </dgm:pt>
    <dgm:pt modelId="{7008494D-C1FA-4AC5-B722-F1B3DFCEF177}" type="sibTrans" cxnId="{99111194-A25E-4A37-8D9B-556ACDD716D0}">
      <dgm:prSet/>
      <dgm:spPr/>
      <dgm:t>
        <a:bodyPr/>
        <a:lstStyle/>
        <a:p>
          <a:endParaRPr lang="es-ES" sz="900"/>
        </a:p>
      </dgm:t>
    </dgm:pt>
    <dgm:pt modelId="{5DE75A67-DED0-47BB-A4FC-C3F06770C1F4}" type="pres">
      <dgm:prSet presAssocID="{65131FFE-8804-4597-B445-12832DB4F1BB}" presName="linear" presStyleCnt="0">
        <dgm:presLayoutVars>
          <dgm:dir/>
          <dgm:animLvl val="lvl"/>
          <dgm:resizeHandles val="exact"/>
        </dgm:presLayoutVars>
      </dgm:prSet>
      <dgm:spPr/>
    </dgm:pt>
    <dgm:pt modelId="{1502FA89-446D-495B-A545-4648BCE78D9F}" type="pres">
      <dgm:prSet presAssocID="{66E007B2-39EB-4CB0-A2DA-6F72DC0F58FF}" presName="parentLin" presStyleCnt="0"/>
      <dgm:spPr/>
    </dgm:pt>
    <dgm:pt modelId="{B51289BE-7016-4313-A662-4D7BCFCE3A3A}" type="pres">
      <dgm:prSet presAssocID="{66E007B2-39EB-4CB0-A2DA-6F72DC0F58FF}" presName="parentLeftMargin" presStyleLbl="node1" presStyleIdx="0" presStyleCnt="5"/>
      <dgm:spPr/>
    </dgm:pt>
    <dgm:pt modelId="{FE6E3C5B-47C7-4197-BC25-B6470DB89BB9}" type="pres">
      <dgm:prSet presAssocID="{66E007B2-39EB-4CB0-A2DA-6F72DC0F58F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2A576F9-303F-41F5-BC7A-D663B04D13EF}" type="pres">
      <dgm:prSet presAssocID="{66E007B2-39EB-4CB0-A2DA-6F72DC0F58FF}" presName="negativeSpace" presStyleCnt="0"/>
      <dgm:spPr/>
    </dgm:pt>
    <dgm:pt modelId="{E14F311D-B3D0-43DF-99F1-3BC8124E1037}" type="pres">
      <dgm:prSet presAssocID="{66E007B2-39EB-4CB0-A2DA-6F72DC0F58FF}" presName="childText" presStyleLbl="conFgAcc1" presStyleIdx="0" presStyleCnt="5">
        <dgm:presLayoutVars>
          <dgm:bulletEnabled val="1"/>
        </dgm:presLayoutVars>
      </dgm:prSet>
      <dgm:spPr/>
    </dgm:pt>
    <dgm:pt modelId="{2BD75522-7D3B-4896-BC4F-49ED9B96B380}" type="pres">
      <dgm:prSet presAssocID="{F12847D6-2B50-4F58-B5E0-1150B7957456}" presName="spaceBetweenRectangles" presStyleCnt="0"/>
      <dgm:spPr/>
    </dgm:pt>
    <dgm:pt modelId="{28D58B42-1B03-4443-91BA-B75C5A414F60}" type="pres">
      <dgm:prSet presAssocID="{D81F647F-2F8A-444C-A36C-A2BA47F7C490}" presName="parentLin" presStyleCnt="0"/>
      <dgm:spPr/>
    </dgm:pt>
    <dgm:pt modelId="{B50051E9-6E07-42BC-9C19-4366F9555922}" type="pres">
      <dgm:prSet presAssocID="{D81F647F-2F8A-444C-A36C-A2BA47F7C490}" presName="parentLeftMargin" presStyleLbl="node1" presStyleIdx="0" presStyleCnt="5"/>
      <dgm:spPr/>
    </dgm:pt>
    <dgm:pt modelId="{86948640-8ED9-42F7-8795-0EC519DEC27E}" type="pres">
      <dgm:prSet presAssocID="{D81F647F-2F8A-444C-A36C-A2BA47F7C490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77D3FED-3A0D-41BB-9B43-1E6304FA7241}" type="pres">
      <dgm:prSet presAssocID="{D81F647F-2F8A-444C-A36C-A2BA47F7C490}" presName="negativeSpace" presStyleCnt="0"/>
      <dgm:spPr/>
    </dgm:pt>
    <dgm:pt modelId="{91B2A53B-8F02-4C68-AB4B-B963D032684E}" type="pres">
      <dgm:prSet presAssocID="{D81F647F-2F8A-444C-A36C-A2BA47F7C490}" presName="childText" presStyleLbl="conFgAcc1" presStyleIdx="1" presStyleCnt="5">
        <dgm:presLayoutVars>
          <dgm:bulletEnabled val="1"/>
        </dgm:presLayoutVars>
      </dgm:prSet>
      <dgm:spPr/>
    </dgm:pt>
    <dgm:pt modelId="{0C1CA483-0FFA-468D-9CB5-E1231E7F5DC2}" type="pres">
      <dgm:prSet presAssocID="{0C6888DF-3BE3-48A1-B1CD-F50E100368B7}" presName="spaceBetweenRectangles" presStyleCnt="0"/>
      <dgm:spPr/>
    </dgm:pt>
    <dgm:pt modelId="{F085B97A-2192-464B-BBDC-138F22A6BD25}" type="pres">
      <dgm:prSet presAssocID="{A4B8A013-7505-47D6-8B7D-2CAE4EDAB0C2}" presName="parentLin" presStyleCnt="0"/>
      <dgm:spPr/>
    </dgm:pt>
    <dgm:pt modelId="{34FB6030-C265-4E0D-88AE-6FD27D50CC4E}" type="pres">
      <dgm:prSet presAssocID="{A4B8A013-7505-47D6-8B7D-2CAE4EDAB0C2}" presName="parentLeftMargin" presStyleLbl="node1" presStyleIdx="1" presStyleCnt="5"/>
      <dgm:spPr/>
    </dgm:pt>
    <dgm:pt modelId="{2EFDE64C-855F-4CEE-91B0-0061518BABBA}" type="pres">
      <dgm:prSet presAssocID="{A4B8A013-7505-47D6-8B7D-2CAE4EDAB0C2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FD2B82C-7002-41BD-8A0D-0405AC6B9ECC}" type="pres">
      <dgm:prSet presAssocID="{A4B8A013-7505-47D6-8B7D-2CAE4EDAB0C2}" presName="negativeSpace" presStyleCnt="0"/>
      <dgm:spPr/>
    </dgm:pt>
    <dgm:pt modelId="{6918F99D-445B-420A-8B11-AD6DBC778E53}" type="pres">
      <dgm:prSet presAssocID="{A4B8A013-7505-47D6-8B7D-2CAE4EDAB0C2}" presName="childText" presStyleLbl="conFgAcc1" presStyleIdx="2" presStyleCnt="5">
        <dgm:presLayoutVars>
          <dgm:bulletEnabled val="1"/>
        </dgm:presLayoutVars>
      </dgm:prSet>
      <dgm:spPr/>
    </dgm:pt>
    <dgm:pt modelId="{AF5AAD2B-9D77-4453-B2DB-4A22D9245572}" type="pres">
      <dgm:prSet presAssocID="{533D70C7-45A2-44CD-8DF0-806E8837989A}" presName="spaceBetweenRectangles" presStyleCnt="0"/>
      <dgm:spPr/>
    </dgm:pt>
    <dgm:pt modelId="{FD3E62A9-F448-43CE-A651-D29A8341C5E6}" type="pres">
      <dgm:prSet presAssocID="{B06D1D0A-0E08-4478-AC8C-808FCB5467E0}" presName="parentLin" presStyleCnt="0"/>
      <dgm:spPr/>
    </dgm:pt>
    <dgm:pt modelId="{F55544E0-B158-4689-85A9-4FB8E4101120}" type="pres">
      <dgm:prSet presAssocID="{B06D1D0A-0E08-4478-AC8C-808FCB5467E0}" presName="parentLeftMargin" presStyleLbl="node1" presStyleIdx="2" presStyleCnt="5"/>
      <dgm:spPr/>
    </dgm:pt>
    <dgm:pt modelId="{3E5A1399-7DCD-43E9-8CEF-2683B0C63E79}" type="pres">
      <dgm:prSet presAssocID="{B06D1D0A-0E08-4478-AC8C-808FCB5467E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16C4FD6-9594-469B-90A0-1E3296355F82}" type="pres">
      <dgm:prSet presAssocID="{B06D1D0A-0E08-4478-AC8C-808FCB5467E0}" presName="negativeSpace" presStyleCnt="0"/>
      <dgm:spPr/>
    </dgm:pt>
    <dgm:pt modelId="{DCD70035-D9AB-4E20-8F3E-68866FA53D2B}" type="pres">
      <dgm:prSet presAssocID="{B06D1D0A-0E08-4478-AC8C-808FCB5467E0}" presName="childText" presStyleLbl="conFgAcc1" presStyleIdx="3" presStyleCnt="5">
        <dgm:presLayoutVars>
          <dgm:bulletEnabled val="1"/>
        </dgm:presLayoutVars>
      </dgm:prSet>
      <dgm:spPr/>
    </dgm:pt>
    <dgm:pt modelId="{FD628D0B-7F2C-4E8A-A003-3ED6B519F320}" type="pres">
      <dgm:prSet presAssocID="{CCA7A31B-D52B-4434-B7A8-4603AF753BC3}" presName="spaceBetweenRectangles" presStyleCnt="0"/>
      <dgm:spPr/>
    </dgm:pt>
    <dgm:pt modelId="{0EEC2430-96E0-448D-A893-64750683A2E8}" type="pres">
      <dgm:prSet presAssocID="{85B65D3A-5269-4E06-9B50-37F4102B947E}" presName="parentLin" presStyleCnt="0"/>
      <dgm:spPr/>
    </dgm:pt>
    <dgm:pt modelId="{6BCE5446-6CF3-4AD2-808C-8F114AADEA8E}" type="pres">
      <dgm:prSet presAssocID="{85B65D3A-5269-4E06-9B50-37F4102B947E}" presName="parentLeftMargin" presStyleLbl="node1" presStyleIdx="3" presStyleCnt="5"/>
      <dgm:spPr/>
    </dgm:pt>
    <dgm:pt modelId="{772FB04A-75B1-4DDF-B504-2049AFDB78B5}" type="pres">
      <dgm:prSet presAssocID="{85B65D3A-5269-4E06-9B50-37F4102B947E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F50E2677-8182-44E7-B557-C22603A0A85B}" type="pres">
      <dgm:prSet presAssocID="{85B65D3A-5269-4E06-9B50-37F4102B947E}" presName="negativeSpace" presStyleCnt="0"/>
      <dgm:spPr/>
    </dgm:pt>
    <dgm:pt modelId="{1B9F609D-0025-4A96-9979-57CC1CE23B7F}" type="pres">
      <dgm:prSet presAssocID="{85B65D3A-5269-4E06-9B50-37F4102B947E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A8DEE70A-E3B0-4587-BEE2-9A1C560512C9}" srcId="{65131FFE-8804-4597-B445-12832DB4F1BB}" destId="{D81F647F-2F8A-444C-A36C-A2BA47F7C490}" srcOrd="1" destOrd="0" parTransId="{8AF78B3B-0502-4A4F-961D-3841D477F472}" sibTransId="{0C6888DF-3BE3-48A1-B1CD-F50E100368B7}"/>
    <dgm:cxn modelId="{7ECDAA1A-60DB-47B7-AC94-ED4DCBDA2387}" srcId="{65131FFE-8804-4597-B445-12832DB4F1BB}" destId="{A4B8A013-7505-47D6-8B7D-2CAE4EDAB0C2}" srcOrd="2" destOrd="0" parTransId="{08D49FD6-BAC6-45C3-9E11-14A49CE535A8}" sibTransId="{533D70C7-45A2-44CD-8DF0-806E8837989A}"/>
    <dgm:cxn modelId="{439AAF20-0957-4806-AE7B-A7A95E5EB80E}" type="presOf" srcId="{85B65D3A-5269-4E06-9B50-37F4102B947E}" destId="{772FB04A-75B1-4DDF-B504-2049AFDB78B5}" srcOrd="1" destOrd="0" presId="urn:microsoft.com/office/officeart/2005/8/layout/list1"/>
    <dgm:cxn modelId="{70056929-0D71-4629-AD73-2FCCF2008B58}" type="presOf" srcId="{66E007B2-39EB-4CB0-A2DA-6F72DC0F58FF}" destId="{FE6E3C5B-47C7-4197-BC25-B6470DB89BB9}" srcOrd="1" destOrd="0" presId="urn:microsoft.com/office/officeart/2005/8/layout/list1"/>
    <dgm:cxn modelId="{6F6D9741-6A0C-4C1D-916A-1AA36AF689E7}" srcId="{65131FFE-8804-4597-B445-12832DB4F1BB}" destId="{66E007B2-39EB-4CB0-A2DA-6F72DC0F58FF}" srcOrd="0" destOrd="0" parTransId="{91950DF3-444E-4BBB-974E-58EFA16EDC6F}" sibTransId="{F12847D6-2B50-4F58-B5E0-1150B7957456}"/>
    <dgm:cxn modelId="{D12FAC63-D8B5-4A0F-A7AC-57E860BA42D7}" srcId="{65131FFE-8804-4597-B445-12832DB4F1BB}" destId="{B06D1D0A-0E08-4478-AC8C-808FCB5467E0}" srcOrd="3" destOrd="0" parTransId="{9912EF3D-BCE6-4DE8-8EAF-8E199D8C5520}" sibTransId="{CCA7A31B-D52B-4434-B7A8-4603AF753BC3}"/>
    <dgm:cxn modelId="{061E716E-9836-4A5C-BDB8-2B0F5417D21E}" type="presOf" srcId="{65131FFE-8804-4597-B445-12832DB4F1BB}" destId="{5DE75A67-DED0-47BB-A4FC-C3F06770C1F4}" srcOrd="0" destOrd="0" presId="urn:microsoft.com/office/officeart/2005/8/layout/list1"/>
    <dgm:cxn modelId="{B48FB070-7039-4924-ABF7-A49B47B76113}" type="presOf" srcId="{A4B8A013-7505-47D6-8B7D-2CAE4EDAB0C2}" destId="{34FB6030-C265-4E0D-88AE-6FD27D50CC4E}" srcOrd="0" destOrd="0" presId="urn:microsoft.com/office/officeart/2005/8/layout/list1"/>
    <dgm:cxn modelId="{99111194-A25E-4A37-8D9B-556ACDD716D0}" srcId="{65131FFE-8804-4597-B445-12832DB4F1BB}" destId="{85B65D3A-5269-4E06-9B50-37F4102B947E}" srcOrd="4" destOrd="0" parTransId="{0DFFB14D-A712-4888-A8B2-927485B543D0}" sibTransId="{7008494D-C1FA-4AC5-B722-F1B3DFCEF177}"/>
    <dgm:cxn modelId="{0E3F08BF-2452-48BF-B71D-5C82C5D65404}" type="presOf" srcId="{B06D1D0A-0E08-4478-AC8C-808FCB5467E0}" destId="{F55544E0-B158-4689-85A9-4FB8E4101120}" srcOrd="0" destOrd="0" presId="urn:microsoft.com/office/officeart/2005/8/layout/list1"/>
    <dgm:cxn modelId="{96057AC3-53F8-4333-A7F3-4C43E4721275}" type="presOf" srcId="{A4B8A013-7505-47D6-8B7D-2CAE4EDAB0C2}" destId="{2EFDE64C-855F-4CEE-91B0-0061518BABBA}" srcOrd="1" destOrd="0" presId="urn:microsoft.com/office/officeart/2005/8/layout/list1"/>
    <dgm:cxn modelId="{C9648FC8-E5F6-4A2C-838F-C810CA6999EF}" type="presOf" srcId="{66E007B2-39EB-4CB0-A2DA-6F72DC0F58FF}" destId="{B51289BE-7016-4313-A662-4D7BCFCE3A3A}" srcOrd="0" destOrd="0" presId="urn:microsoft.com/office/officeart/2005/8/layout/list1"/>
    <dgm:cxn modelId="{13E8B5CA-66AB-461D-8204-37EE24E01374}" type="presOf" srcId="{85B65D3A-5269-4E06-9B50-37F4102B947E}" destId="{6BCE5446-6CF3-4AD2-808C-8F114AADEA8E}" srcOrd="0" destOrd="0" presId="urn:microsoft.com/office/officeart/2005/8/layout/list1"/>
    <dgm:cxn modelId="{C885D3D9-9D68-4FB0-922A-FC4E7B162AB6}" type="presOf" srcId="{D81F647F-2F8A-444C-A36C-A2BA47F7C490}" destId="{B50051E9-6E07-42BC-9C19-4366F9555922}" srcOrd="0" destOrd="0" presId="urn:microsoft.com/office/officeart/2005/8/layout/list1"/>
    <dgm:cxn modelId="{1FAFF7DB-6472-4425-811E-F7568A35A620}" type="presOf" srcId="{D81F647F-2F8A-444C-A36C-A2BA47F7C490}" destId="{86948640-8ED9-42F7-8795-0EC519DEC27E}" srcOrd="1" destOrd="0" presId="urn:microsoft.com/office/officeart/2005/8/layout/list1"/>
    <dgm:cxn modelId="{643602F8-FA5E-43D9-A304-F7539B1963F8}" type="presOf" srcId="{B06D1D0A-0E08-4478-AC8C-808FCB5467E0}" destId="{3E5A1399-7DCD-43E9-8CEF-2683B0C63E79}" srcOrd="1" destOrd="0" presId="urn:microsoft.com/office/officeart/2005/8/layout/list1"/>
    <dgm:cxn modelId="{57BC68B6-1895-46F2-9A39-002B619EBE07}" type="presParOf" srcId="{5DE75A67-DED0-47BB-A4FC-C3F06770C1F4}" destId="{1502FA89-446D-495B-A545-4648BCE78D9F}" srcOrd="0" destOrd="0" presId="urn:microsoft.com/office/officeart/2005/8/layout/list1"/>
    <dgm:cxn modelId="{ADC86A0B-DF4F-42D7-92D6-DC1DA4331783}" type="presParOf" srcId="{1502FA89-446D-495B-A545-4648BCE78D9F}" destId="{B51289BE-7016-4313-A662-4D7BCFCE3A3A}" srcOrd="0" destOrd="0" presId="urn:microsoft.com/office/officeart/2005/8/layout/list1"/>
    <dgm:cxn modelId="{25F59289-2BC6-406F-B412-E2112DC8E4DB}" type="presParOf" srcId="{1502FA89-446D-495B-A545-4648BCE78D9F}" destId="{FE6E3C5B-47C7-4197-BC25-B6470DB89BB9}" srcOrd="1" destOrd="0" presId="urn:microsoft.com/office/officeart/2005/8/layout/list1"/>
    <dgm:cxn modelId="{6B3425E7-8FDD-4EBA-9770-C70BD85A467B}" type="presParOf" srcId="{5DE75A67-DED0-47BB-A4FC-C3F06770C1F4}" destId="{42A576F9-303F-41F5-BC7A-D663B04D13EF}" srcOrd="1" destOrd="0" presId="urn:microsoft.com/office/officeart/2005/8/layout/list1"/>
    <dgm:cxn modelId="{73DA4C4F-B3E5-4C6B-A619-C41951DD082B}" type="presParOf" srcId="{5DE75A67-DED0-47BB-A4FC-C3F06770C1F4}" destId="{E14F311D-B3D0-43DF-99F1-3BC8124E1037}" srcOrd="2" destOrd="0" presId="urn:microsoft.com/office/officeart/2005/8/layout/list1"/>
    <dgm:cxn modelId="{E1B742D2-7725-4FEE-8B36-F62849C0E2E0}" type="presParOf" srcId="{5DE75A67-DED0-47BB-A4FC-C3F06770C1F4}" destId="{2BD75522-7D3B-4896-BC4F-49ED9B96B380}" srcOrd="3" destOrd="0" presId="urn:microsoft.com/office/officeart/2005/8/layout/list1"/>
    <dgm:cxn modelId="{949F3B6B-1F77-4F67-8B93-5B3F2884905D}" type="presParOf" srcId="{5DE75A67-DED0-47BB-A4FC-C3F06770C1F4}" destId="{28D58B42-1B03-4443-91BA-B75C5A414F60}" srcOrd="4" destOrd="0" presId="urn:microsoft.com/office/officeart/2005/8/layout/list1"/>
    <dgm:cxn modelId="{285C2711-8106-4441-A396-B5AC314584E5}" type="presParOf" srcId="{28D58B42-1B03-4443-91BA-B75C5A414F60}" destId="{B50051E9-6E07-42BC-9C19-4366F9555922}" srcOrd="0" destOrd="0" presId="urn:microsoft.com/office/officeart/2005/8/layout/list1"/>
    <dgm:cxn modelId="{121708FA-303A-4923-9593-6829030E75FC}" type="presParOf" srcId="{28D58B42-1B03-4443-91BA-B75C5A414F60}" destId="{86948640-8ED9-42F7-8795-0EC519DEC27E}" srcOrd="1" destOrd="0" presId="urn:microsoft.com/office/officeart/2005/8/layout/list1"/>
    <dgm:cxn modelId="{CE49C5E9-E564-4E86-88E6-766EABC7F4AD}" type="presParOf" srcId="{5DE75A67-DED0-47BB-A4FC-C3F06770C1F4}" destId="{177D3FED-3A0D-41BB-9B43-1E6304FA7241}" srcOrd="5" destOrd="0" presId="urn:microsoft.com/office/officeart/2005/8/layout/list1"/>
    <dgm:cxn modelId="{72A70B3C-6519-48A4-888A-98397A254D34}" type="presParOf" srcId="{5DE75A67-DED0-47BB-A4FC-C3F06770C1F4}" destId="{91B2A53B-8F02-4C68-AB4B-B963D032684E}" srcOrd="6" destOrd="0" presId="urn:microsoft.com/office/officeart/2005/8/layout/list1"/>
    <dgm:cxn modelId="{E2908F3B-DEAD-4A68-B97E-779CE95899AD}" type="presParOf" srcId="{5DE75A67-DED0-47BB-A4FC-C3F06770C1F4}" destId="{0C1CA483-0FFA-468D-9CB5-E1231E7F5DC2}" srcOrd="7" destOrd="0" presId="urn:microsoft.com/office/officeart/2005/8/layout/list1"/>
    <dgm:cxn modelId="{62AE1687-84EC-40D1-9E51-6C176D9077B3}" type="presParOf" srcId="{5DE75A67-DED0-47BB-A4FC-C3F06770C1F4}" destId="{F085B97A-2192-464B-BBDC-138F22A6BD25}" srcOrd="8" destOrd="0" presId="urn:microsoft.com/office/officeart/2005/8/layout/list1"/>
    <dgm:cxn modelId="{ED0732FB-6ECD-4BF7-BC31-F6622896EB67}" type="presParOf" srcId="{F085B97A-2192-464B-BBDC-138F22A6BD25}" destId="{34FB6030-C265-4E0D-88AE-6FD27D50CC4E}" srcOrd="0" destOrd="0" presId="urn:microsoft.com/office/officeart/2005/8/layout/list1"/>
    <dgm:cxn modelId="{77B88791-60EA-48DE-BB24-5F9D671CC912}" type="presParOf" srcId="{F085B97A-2192-464B-BBDC-138F22A6BD25}" destId="{2EFDE64C-855F-4CEE-91B0-0061518BABBA}" srcOrd="1" destOrd="0" presId="urn:microsoft.com/office/officeart/2005/8/layout/list1"/>
    <dgm:cxn modelId="{34C74D53-D86E-4446-9711-FBBCD4757368}" type="presParOf" srcId="{5DE75A67-DED0-47BB-A4FC-C3F06770C1F4}" destId="{7FD2B82C-7002-41BD-8A0D-0405AC6B9ECC}" srcOrd="9" destOrd="0" presId="urn:microsoft.com/office/officeart/2005/8/layout/list1"/>
    <dgm:cxn modelId="{549B981D-810E-4801-BD4B-FFEF1FEAF40F}" type="presParOf" srcId="{5DE75A67-DED0-47BB-A4FC-C3F06770C1F4}" destId="{6918F99D-445B-420A-8B11-AD6DBC778E53}" srcOrd="10" destOrd="0" presId="urn:microsoft.com/office/officeart/2005/8/layout/list1"/>
    <dgm:cxn modelId="{E6255F58-8F38-43AC-9652-BAD6960F70B8}" type="presParOf" srcId="{5DE75A67-DED0-47BB-A4FC-C3F06770C1F4}" destId="{AF5AAD2B-9D77-4453-B2DB-4A22D9245572}" srcOrd="11" destOrd="0" presId="urn:microsoft.com/office/officeart/2005/8/layout/list1"/>
    <dgm:cxn modelId="{021C7FDF-BB25-4048-9C3E-70758E357BCA}" type="presParOf" srcId="{5DE75A67-DED0-47BB-A4FC-C3F06770C1F4}" destId="{FD3E62A9-F448-43CE-A651-D29A8341C5E6}" srcOrd="12" destOrd="0" presId="urn:microsoft.com/office/officeart/2005/8/layout/list1"/>
    <dgm:cxn modelId="{BEA00797-1E07-4505-8A2A-55A171E4BBB7}" type="presParOf" srcId="{FD3E62A9-F448-43CE-A651-D29A8341C5E6}" destId="{F55544E0-B158-4689-85A9-4FB8E4101120}" srcOrd="0" destOrd="0" presId="urn:microsoft.com/office/officeart/2005/8/layout/list1"/>
    <dgm:cxn modelId="{8E401CAE-0929-4AF0-84E5-3B1D8D60D96B}" type="presParOf" srcId="{FD3E62A9-F448-43CE-A651-D29A8341C5E6}" destId="{3E5A1399-7DCD-43E9-8CEF-2683B0C63E79}" srcOrd="1" destOrd="0" presId="urn:microsoft.com/office/officeart/2005/8/layout/list1"/>
    <dgm:cxn modelId="{5FE4EDD0-841F-408B-8E4C-AB56B5B303FC}" type="presParOf" srcId="{5DE75A67-DED0-47BB-A4FC-C3F06770C1F4}" destId="{A16C4FD6-9594-469B-90A0-1E3296355F82}" srcOrd="13" destOrd="0" presId="urn:microsoft.com/office/officeart/2005/8/layout/list1"/>
    <dgm:cxn modelId="{DC046FCB-E55D-4F00-AC5E-326DF6B9947F}" type="presParOf" srcId="{5DE75A67-DED0-47BB-A4FC-C3F06770C1F4}" destId="{DCD70035-D9AB-4E20-8F3E-68866FA53D2B}" srcOrd="14" destOrd="0" presId="urn:microsoft.com/office/officeart/2005/8/layout/list1"/>
    <dgm:cxn modelId="{25250A3A-0213-49E0-97FB-28865843C894}" type="presParOf" srcId="{5DE75A67-DED0-47BB-A4FC-C3F06770C1F4}" destId="{FD628D0B-7F2C-4E8A-A003-3ED6B519F320}" srcOrd="15" destOrd="0" presId="urn:microsoft.com/office/officeart/2005/8/layout/list1"/>
    <dgm:cxn modelId="{DDCCC281-30E6-46B3-8782-795B3BA45A98}" type="presParOf" srcId="{5DE75A67-DED0-47BB-A4FC-C3F06770C1F4}" destId="{0EEC2430-96E0-448D-A893-64750683A2E8}" srcOrd="16" destOrd="0" presId="urn:microsoft.com/office/officeart/2005/8/layout/list1"/>
    <dgm:cxn modelId="{79688DE7-79BD-4B21-B92A-7D6832C597A0}" type="presParOf" srcId="{0EEC2430-96E0-448D-A893-64750683A2E8}" destId="{6BCE5446-6CF3-4AD2-808C-8F114AADEA8E}" srcOrd="0" destOrd="0" presId="urn:microsoft.com/office/officeart/2005/8/layout/list1"/>
    <dgm:cxn modelId="{0F2C5EAD-9D24-4B1F-A38A-143ABD1BE382}" type="presParOf" srcId="{0EEC2430-96E0-448D-A893-64750683A2E8}" destId="{772FB04A-75B1-4DDF-B504-2049AFDB78B5}" srcOrd="1" destOrd="0" presId="urn:microsoft.com/office/officeart/2005/8/layout/list1"/>
    <dgm:cxn modelId="{C9AA1695-FDD8-4B18-A0D8-660219AA1378}" type="presParOf" srcId="{5DE75A67-DED0-47BB-A4FC-C3F06770C1F4}" destId="{F50E2677-8182-44E7-B557-C22603A0A85B}" srcOrd="17" destOrd="0" presId="urn:microsoft.com/office/officeart/2005/8/layout/list1"/>
    <dgm:cxn modelId="{5988330D-4038-477E-8C8A-0AB7E59E7022}" type="presParOf" srcId="{5DE75A67-DED0-47BB-A4FC-C3F06770C1F4}" destId="{1B9F609D-0025-4A96-9979-57CC1CE23B7F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FD4F9EB-C94A-4CEC-AAD4-172CE68639E7}" type="doc">
      <dgm:prSet loTypeId="urn:microsoft.com/office/officeart/2005/8/layout/vList3" loCatId="list" qsTypeId="urn:microsoft.com/office/officeart/2005/8/quickstyle/simple4" qsCatId="simple" csTypeId="urn:microsoft.com/office/officeart/2005/8/colors/colorful1" csCatId="colorful" phldr="1"/>
      <dgm:spPr/>
    </dgm:pt>
    <dgm:pt modelId="{DB30E36E-5D73-4687-BB6E-BE735F172494}">
      <dgm:prSet phldrT="[Texto]"/>
      <dgm:spPr/>
      <dgm:t>
        <a:bodyPr/>
        <a:lstStyle/>
        <a:p>
          <a:pPr algn="l"/>
          <a:r>
            <a:rPr lang="sl-SI"/>
            <a:t>Osnovne storitve</a:t>
          </a:r>
          <a:r>
            <a:rPr lang="en-GB"/>
            <a:t>: </a:t>
          </a:r>
          <a:r>
            <a:rPr lang="sl-SI"/>
            <a:t>ponudba izdelka</a:t>
          </a:r>
          <a:endParaRPr lang="es-ES"/>
        </a:p>
      </dgm:t>
    </dgm:pt>
    <dgm:pt modelId="{D7C626EE-2D87-482C-8202-957B131976D3}" type="parTrans" cxnId="{71CEBB96-1E3B-426D-8367-919FDFDEA791}">
      <dgm:prSet/>
      <dgm:spPr/>
      <dgm:t>
        <a:bodyPr/>
        <a:lstStyle/>
        <a:p>
          <a:pPr algn="l"/>
          <a:endParaRPr lang="es-ES"/>
        </a:p>
      </dgm:t>
    </dgm:pt>
    <dgm:pt modelId="{70F026DB-8C83-4830-99C7-27DB5B27D3AC}" type="sibTrans" cxnId="{71CEBB96-1E3B-426D-8367-919FDFDEA791}">
      <dgm:prSet/>
      <dgm:spPr/>
      <dgm:t>
        <a:bodyPr/>
        <a:lstStyle/>
        <a:p>
          <a:pPr algn="l"/>
          <a:endParaRPr lang="es-ES"/>
        </a:p>
      </dgm:t>
    </dgm:pt>
    <dgm:pt modelId="{854ACB6C-03EE-4E09-8064-5E8F4D2AE584}">
      <dgm:prSet/>
      <dgm:spPr/>
      <dgm:t>
        <a:bodyPr/>
        <a:lstStyle/>
        <a:p>
          <a:pPr algn="l"/>
          <a:r>
            <a:rPr lang="sl-SI" dirty="0"/>
            <a:t>Posredniške storitve</a:t>
          </a:r>
          <a:r>
            <a:rPr lang="en-GB" dirty="0"/>
            <a:t>: </a:t>
          </a:r>
          <a:r>
            <a:rPr lang="sl-SI" dirty="0"/>
            <a:t>popravilo izdelka</a:t>
          </a:r>
          <a:r>
            <a:rPr lang="en-GB" dirty="0"/>
            <a:t>, </a:t>
          </a:r>
          <a:r>
            <a:rPr lang="sl-SI" dirty="0"/>
            <a:t>nadzor stanja</a:t>
          </a:r>
          <a:r>
            <a:rPr lang="en-GB" dirty="0"/>
            <a:t>, </a:t>
          </a:r>
          <a:r>
            <a:rPr lang="sl-SI" dirty="0"/>
            <a:t>storitve na terenu in služba za pomoč uporabnikom</a:t>
          </a:r>
          <a:endParaRPr lang="es-ES" dirty="0"/>
        </a:p>
      </dgm:t>
    </dgm:pt>
    <dgm:pt modelId="{C489C810-976E-43FE-8243-626828EBEF62}" type="parTrans" cxnId="{C8A3E0FE-256C-46E1-9104-737531C46D08}">
      <dgm:prSet/>
      <dgm:spPr/>
      <dgm:t>
        <a:bodyPr/>
        <a:lstStyle/>
        <a:p>
          <a:pPr algn="l"/>
          <a:endParaRPr lang="es-ES"/>
        </a:p>
      </dgm:t>
    </dgm:pt>
    <dgm:pt modelId="{714310C3-D94A-45BC-8695-D7E94534BBED}" type="sibTrans" cxnId="{C8A3E0FE-256C-46E1-9104-737531C46D08}">
      <dgm:prSet/>
      <dgm:spPr/>
      <dgm:t>
        <a:bodyPr/>
        <a:lstStyle/>
        <a:p>
          <a:pPr algn="l"/>
          <a:endParaRPr lang="es-ES"/>
        </a:p>
      </dgm:t>
    </dgm:pt>
    <dgm:pt modelId="{A7E62CBF-0F8B-4431-A309-A5AFC672B724}">
      <dgm:prSet/>
      <dgm:spPr/>
      <dgm:t>
        <a:bodyPr/>
        <a:lstStyle/>
        <a:p>
          <a:pPr algn="l"/>
          <a:r>
            <a:rPr lang="sl-SI"/>
            <a:t>Napredne storitve</a:t>
          </a:r>
          <a:r>
            <a:rPr lang="en-GB"/>
            <a:t>: </a:t>
          </a:r>
          <a:r>
            <a:rPr lang="sl-SI"/>
            <a:t>plačilo glede na porabo</a:t>
          </a:r>
          <a:r>
            <a:rPr lang="en-GB"/>
            <a:t>, </a:t>
          </a:r>
          <a:r>
            <a:rPr lang="sl-SI"/>
            <a:t>upravljanje flote</a:t>
          </a:r>
          <a:r>
            <a:rPr lang="en-GB"/>
            <a:t>, </a:t>
          </a:r>
          <a:r>
            <a:rPr lang="sl-SI"/>
            <a:t>pogodbe o razpoložljivosti in</a:t>
          </a:r>
          <a:r>
            <a:rPr lang="en-GB"/>
            <a:t> </a:t>
          </a:r>
          <a:r>
            <a:rPr lang="sl-SI"/>
            <a:t>celovite integrirane rešitve</a:t>
          </a:r>
          <a:endParaRPr lang="es-ES"/>
        </a:p>
      </dgm:t>
    </dgm:pt>
    <dgm:pt modelId="{FB536C6C-881B-4E16-B200-C8FD7CE339C6}" type="parTrans" cxnId="{B03A8883-F193-48D0-9339-2E490618E7C8}">
      <dgm:prSet/>
      <dgm:spPr/>
      <dgm:t>
        <a:bodyPr/>
        <a:lstStyle/>
        <a:p>
          <a:pPr algn="l"/>
          <a:endParaRPr lang="es-ES"/>
        </a:p>
      </dgm:t>
    </dgm:pt>
    <dgm:pt modelId="{790AABE5-804F-4EE7-93E2-578FFD7B114F}" type="sibTrans" cxnId="{B03A8883-F193-48D0-9339-2E490618E7C8}">
      <dgm:prSet/>
      <dgm:spPr/>
      <dgm:t>
        <a:bodyPr/>
        <a:lstStyle/>
        <a:p>
          <a:pPr algn="l"/>
          <a:endParaRPr lang="es-ES"/>
        </a:p>
      </dgm:t>
    </dgm:pt>
    <dgm:pt modelId="{F47EBFE3-30CC-42E4-9740-FA40E65438F2}" type="pres">
      <dgm:prSet presAssocID="{6FD4F9EB-C94A-4CEC-AAD4-172CE68639E7}" presName="linearFlow" presStyleCnt="0">
        <dgm:presLayoutVars>
          <dgm:dir/>
          <dgm:resizeHandles val="exact"/>
        </dgm:presLayoutVars>
      </dgm:prSet>
      <dgm:spPr/>
    </dgm:pt>
    <dgm:pt modelId="{C0F5BEBB-B772-47C1-AA3F-3C19C1F4AFDA}" type="pres">
      <dgm:prSet presAssocID="{DB30E36E-5D73-4687-BB6E-BE735F172494}" presName="composite" presStyleCnt="0"/>
      <dgm:spPr/>
    </dgm:pt>
    <dgm:pt modelId="{0A4370B1-2A70-4648-80CF-AFA78569FCBE}" type="pres">
      <dgm:prSet presAssocID="{DB30E36E-5D73-4687-BB6E-BE735F172494}" presName="imgShp" presStyleLbl="fgImgPlac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ja"/>
        </a:ext>
      </dgm:extLst>
    </dgm:pt>
    <dgm:pt modelId="{FB23ADB3-A1C8-4013-82D2-E0F02BB06729}" type="pres">
      <dgm:prSet presAssocID="{DB30E36E-5D73-4687-BB6E-BE735F172494}" presName="txShp" presStyleLbl="node1" presStyleIdx="0" presStyleCnt="3">
        <dgm:presLayoutVars>
          <dgm:bulletEnabled val="1"/>
        </dgm:presLayoutVars>
      </dgm:prSet>
      <dgm:spPr/>
    </dgm:pt>
    <dgm:pt modelId="{16A3B8C5-8A64-4A85-929E-82F647397959}" type="pres">
      <dgm:prSet presAssocID="{70F026DB-8C83-4830-99C7-27DB5B27D3AC}" presName="spacing" presStyleCnt="0"/>
      <dgm:spPr/>
    </dgm:pt>
    <dgm:pt modelId="{DB7CE52E-A7EE-48D0-923A-92C78950CF90}" type="pres">
      <dgm:prSet presAssocID="{854ACB6C-03EE-4E09-8064-5E8F4D2AE584}" presName="composite" presStyleCnt="0"/>
      <dgm:spPr/>
    </dgm:pt>
    <dgm:pt modelId="{80209691-55BC-4AC7-976B-9A882852BB00}" type="pres">
      <dgm:prSet presAssocID="{854ACB6C-03EE-4E09-8064-5E8F4D2AE584}" presName="imgShp" presStyleLbl="fgImgPlac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entro de llamadas"/>
        </a:ext>
      </dgm:extLst>
    </dgm:pt>
    <dgm:pt modelId="{56CAD6C7-7F97-424B-9252-3389F478E331}" type="pres">
      <dgm:prSet presAssocID="{854ACB6C-03EE-4E09-8064-5E8F4D2AE584}" presName="txShp" presStyleLbl="node1" presStyleIdx="1" presStyleCnt="3">
        <dgm:presLayoutVars>
          <dgm:bulletEnabled val="1"/>
        </dgm:presLayoutVars>
      </dgm:prSet>
      <dgm:spPr/>
    </dgm:pt>
    <dgm:pt modelId="{D0D277EB-CA73-4D5D-B2AC-501ECB3F86BF}" type="pres">
      <dgm:prSet presAssocID="{714310C3-D94A-45BC-8695-D7E94534BBED}" presName="spacing" presStyleCnt="0"/>
      <dgm:spPr/>
    </dgm:pt>
    <dgm:pt modelId="{5E159BF9-269E-4762-BD88-6C772E51C887}" type="pres">
      <dgm:prSet presAssocID="{A7E62CBF-0F8B-4431-A309-A5AFC672B724}" presName="composite" presStyleCnt="0"/>
      <dgm:spPr/>
    </dgm:pt>
    <dgm:pt modelId="{1468AEAC-CA48-4BE5-B868-7217E185946B}" type="pres">
      <dgm:prSet presAssocID="{A7E62CBF-0F8B-4431-A309-A5AFC672B724}" presName="imgShp" presStyleLbl="fgImgPlac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nternet de las cosas"/>
        </a:ext>
      </dgm:extLst>
    </dgm:pt>
    <dgm:pt modelId="{05DDF126-778A-41D1-A9F5-C454433B7F4C}" type="pres">
      <dgm:prSet presAssocID="{A7E62CBF-0F8B-4431-A309-A5AFC672B724}" presName="txShp" presStyleLbl="node1" presStyleIdx="2" presStyleCnt="3">
        <dgm:presLayoutVars>
          <dgm:bulletEnabled val="1"/>
        </dgm:presLayoutVars>
      </dgm:prSet>
      <dgm:spPr/>
    </dgm:pt>
  </dgm:ptLst>
  <dgm:cxnLst>
    <dgm:cxn modelId="{B03A8883-F193-48D0-9339-2E490618E7C8}" srcId="{6FD4F9EB-C94A-4CEC-AAD4-172CE68639E7}" destId="{A7E62CBF-0F8B-4431-A309-A5AFC672B724}" srcOrd="2" destOrd="0" parTransId="{FB536C6C-881B-4E16-B200-C8FD7CE339C6}" sibTransId="{790AABE5-804F-4EE7-93E2-578FFD7B114F}"/>
    <dgm:cxn modelId="{27DB9290-F258-4F32-82DB-A1E68BA3F1B4}" type="presOf" srcId="{6FD4F9EB-C94A-4CEC-AAD4-172CE68639E7}" destId="{F47EBFE3-30CC-42E4-9740-FA40E65438F2}" srcOrd="0" destOrd="0" presId="urn:microsoft.com/office/officeart/2005/8/layout/vList3"/>
    <dgm:cxn modelId="{71CEBB96-1E3B-426D-8367-919FDFDEA791}" srcId="{6FD4F9EB-C94A-4CEC-AAD4-172CE68639E7}" destId="{DB30E36E-5D73-4687-BB6E-BE735F172494}" srcOrd="0" destOrd="0" parTransId="{D7C626EE-2D87-482C-8202-957B131976D3}" sibTransId="{70F026DB-8C83-4830-99C7-27DB5B27D3AC}"/>
    <dgm:cxn modelId="{F0FEB0B0-BDB9-4D34-AAD8-07D15DF076F4}" type="presOf" srcId="{DB30E36E-5D73-4687-BB6E-BE735F172494}" destId="{FB23ADB3-A1C8-4013-82D2-E0F02BB06729}" srcOrd="0" destOrd="0" presId="urn:microsoft.com/office/officeart/2005/8/layout/vList3"/>
    <dgm:cxn modelId="{11A17EB9-A07F-4CB7-8F4D-362D44767DF6}" type="presOf" srcId="{854ACB6C-03EE-4E09-8064-5E8F4D2AE584}" destId="{56CAD6C7-7F97-424B-9252-3389F478E331}" srcOrd="0" destOrd="0" presId="urn:microsoft.com/office/officeart/2005/8/layout/vList3"/>
    <dgm:cxn modelId="{5BE255FD-9A12-430C-8924-05C1C4E67016}" type="presOf" srcId="{A7E62CBF-0F8B-4431-A309-A5AFC672B724}" destId="{05DDF126-778A-41D1-A9F5-C454433B7F4C}" srcOrd="0" destOrd="0" presId="urn:microsoft.com/office/officeart/2005/8/layout/vList3"/>
    <dgm:cxn modelId="{C8A3E0FE-256C-46E1-9104-737531C46D08}" srcId="{6FD4F9EB-C94A-4CEC-AAD4-172CE68639E7}" destId="{854ACB6C-03EE-4E09-8064-5E8F4D2AE584}" srcOrd="1" destOrd="0" parTransId="{C489C810-976E-43FE-8243-626828EBEF62}" sibTransId="{714310C3-D94A-45BC-8695-D7E94534BBED}"/>
    <dgm:cxn modelId="{91EE58F1-F9E1-4719-8114-2E39749EB25D}" type="presParOf" srcId="{F47EBFE3-30CC-42E4-9740-FA40E65438F2}" destId="{C0F5BEBB-B772-47C1-AA3F-3C19C1F4AFDA}" srcOrd="0" destOrd="0" presId="urn:microsoft.com/office/officeart/2005/8/layout/vList3"/>
    <dgm:cxn modelId="{C23362CC-E3B6-4167-A9C1-85E743C41B65}" type="presParOf" srcId="{C0F5BEBB-B772-47C1-AA3F-3C19C1F4AFDA}" destId="{0A4370B1-2A70-4648-80CF-AFA78569FCBE}" srcOrd="0" destOrd="0" presId="urn:microsoft.com/office/officeart/2005/8/layout/vList3"/>
    <dgm:cxn modelId="{4EEDEF8E-718E-4EF9-A677-AD1536DD433D}" type="presParOf" srcId="{C0F5BEBB-B772-47C1-AA3F-3C19C1F4AFDA}" destId="{FB23ADB3-A1C8-4013-82D2-E0F02BB06729}" srcOrd="1" destOrd="0" presId="urn:microsoft.com/office/officeart/2005/8/layout/vList3"/>
    <dgm:cxn modelId="{20823E3C-338E-499E-8393-700F29DA5A72}" type="presParOf" srcId="{F47EBFE3-30CC-42E4-9740-FA40E65438F2}" destId="{16A3B8C5-8A64-4A85-929E-82F647397959}" srcOrd="1" destOrd="0" presId="urn:microsoft.com/office/officeart/2005/8/layout/vList3"/>
    <dgm:cxn modelId="{5CD2068F-E86C-4BB2-BEF5-1ECBA9BE9F23}" type="presParOf" srcId="{F47EBFE3-30CC-42E4-9740-FA40E65438F2}" destId="{DB7CE52E-A7EE-48D0-923A-92C78950CF90}" srcOrd="2" destOrd="0" presId="urn:microsoft.com/office/officeart/2005/8/layout/vList3"/>
    <dgm:cxn modelId="{EE2D32B4-3181-4B56-84DA-034EC6BC4D51}" type="presParOf" srcId="{DB7CE52E-A7EE-48D0-923A-92C78950CF90}" destId="{80209691-55BC-4AC7-976B-9A882852BB00}" srcOrd="0" destOrd="0" presId="urn:microsoft.com/office/officeart/2005/8/layout/vList3"/>
    <dgm:cxn modelId="{E9DD59CF-6D63-40C5-A224-F042AF3F36E6}" type="presParOf" srcId="{DB7CE52E-A7EE-48D0-923A-92C78950CF90}" destId="{56CAD6C7-7F97-424B-9252-3389F478E331}" srcOrd="1" destOrd="0" presId="urn:microsoft.com/office/officeart/2005/8/layout/vList3"/>
    <dgm:cxn modelId="{EBB9B5B2-6438-4980-9EE0-EA481BC4CB2E}" type="presParOf" srcId="{F47EBFE3-30CC-42E4-9740-FA40E65438F2}" destId="{D0D277EB-CA73-4D5D-B2AC-501ECB3F86BF}" srcOrd="3" destOrd="0" presId="urn:microsoft.com/office/officeart/2005/8/layout/vList3"/>
    <dgm:cxn modelId="{BBDE3073-E8C1-41D5-82BB-7E508DB48AE4}" type="presParOf" srcId="{F47EBFE3-30CC-42E4-9740-FA40E65438F2}" destId="{5E159BF9-269E-4762-BD88-6C772E51C887}" srcOrd="4" destOrd="0" presId="urn:microsoft.com/office/officeart/2005/8/layout/vList3"/>
    <dgm:cxn modelId="{6EA76173-B33D-4422-9493-15051F52308C}" type="presParOf" srcId="{5E159BF9-269E-4762-BD88-6C772E51C887}" destId="{1468AEAC-CA48-4BE5-B868-7217E185946B}" srcOrd="0" destOrd="0" presId="urn:microsoft.com/office/officeart/2005/8/layout/vList3"/>
    <dgm:cxn modelId="{2AE7799A-5E12-4A1D-9775-CA8E809241B3}" type="presParOf" srcId="{5E159BF9-269E-4762-BD88-6C772E51C887}" destId="{05DDF126-778A-41D1-A9F5-C454433B7F4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C5A5D1B-7420-451B-A5AB-E9F63C896FC2}" type="doc">
      <dgm:prSet loTypeId="urn:microsoft.com/office/officeart/2008/layout/Lin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783F2841-B9D7-4A54-8E68-0127AFAD9977}">
      <dgm:prSet phldrT="[Texto]" custT="1"/>
      <dgm:spPr/>
      <dgm:t>
        <a:bodyPr/>
        <a:lstStyle/>
        <a:p>
          <a:pPr>
            <a:spcBef>
              <a:spcPts val="1000"/>
            </a:spcBef>
          </a:pPr>
          <a:r>
            <a:rPr lang="sl-SI" sz="2000" dirty="0"/>
            <a:t>Smernice za ustvarjanje</a:t>
          </a:r>
          <a:endParaRPr lang="es-ES" sz="2000" dirty="0"/>
        </a:p>
      </dgm:t>
    </dgm:pt>
    <dgm:pt modelId="{AE9E2C57-5059-4D0B-B8D3-7C1DC29F3FD4}" type="parTrans" cxnId="{D5AA60B1-CD0F-48F4-8167-FEDB3AF82ECD}">
      <dgm:prSet/>
      <dgm:spPr/>
      <dgm:t>
        <a:bodyPr/>
        <a:lstStyle/>
        <a:p>
          <a:endParaRPr lang="es-ES" sz="2000"/>
        </a:p>
      </dgm:t>
    </dgm:pt>
    <dgm:pt modelId="{0976A144-8829-4697-A185-F829391451EB}" type="sibTrans" cxnId="{D5AA60B1-CD0F-48F4-8167-FEDB3AF82ECD}">
      <dgm:prSet/>
      <dgm:spPr/>
      <dgm:t>
        <a:bodyPr/>
        <a:lstStyle/>
        <a:p>
          <a:endParaRPr lang="es-ES" sz="2000"/>
        </a:p>
      </dgm:t>
    </dgm:pt>
    <dgm:pt modelId="{19B03366-5F84-4F53-911C-88A441394B0E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sl-SI" sz="1000"/>
            <a:t>Vsakdo je lahko ustvarjalen.</a:t>
          </a:r>
          <a:endParaRPr lang="es-ES" sz="1000"/>
        </a:p>
      </dgm:t>
    </dgm:pt>
    <dgm:pt modelId="{16565F89-8F54-48FD-AF67-6ED750411EB9}" type="parTrans" cxnId="{823A8B73-6627-4635-85BC-BD2A6BE38C02}">
      <dgm:prSet/>
      <dgm:spPr/>
      <dgm:t>
        <a:bodyPr/>
        <a:lstStyle/>
        <a:p>
          <a:endParaRPr lang="es-ES" sz="2000"/>
        </a:p>
      </dgm:t>
    </dgm:pt>
    <dgm:pt modelId="{F6755D6C-B635-430B-86E3-1FD2CFB415F2}" type="sibTrans" cxnId="{823A8B73-6627-4635-85BC-BD2A6BE38C02}">
      <dgm:prSet/>
      <dgm:spPr/>
      <dgm:t>
        <a:bodyPr/>
        <a:lstStyle/>
        <a:p>
          <a:endParaRPr lang="es-ES" sz="2000"/>
        </a:p>
      </dgm:t>
    </dgm:pt>
    <dgm:pt modelId="{B9686FEF-BF17-4ED2-8582-946B2C5E0F02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sl-SI" sz="1000" dirty="0"/>
            <a:t>Ne ločujmo med pravilnimi ali napačnimi rešitvami.</a:t>
          </a:r>
          <a:endParaRPr lang="es-ES" sz="1000" dirty="0"/>
        </a:p>
      </dgm:t>
    </dgm:pt>
    <dgm:pt modelId="{EECE4580-A436-45EC-9C38-CE856E50D514}" type="parTrans" cxnId="{95CF2928-21AA-4C56-81AE-431EB7600FD1}">
      <dgm:prSet/>
      <dgm:spPr/>
      <dgm:t>
        <a:bodyPr/>
        <a:lstStyle/>
        <a:p>
          <a:endParaRPr lang="es-ES" sz="2000"/>
        </a:p>
      </dgm:t>
    </dgm:pt>
    <dgm:pt modelId="{522F246C-2154-4D0F-9C1B-0B93C0D528B1}" type="sibTrans" cxnId="{95CF2928-21AA-4C56-81AE-431EB7600FD1}">
      <dgm:prSet/>
      <dgm:spPr/>
      <dgm:t>
        <a:bodyPr/>
        <a:lstStyle/>
        <a:p>
          <a:endParaRPr lang="es-ES" sz="2000"/>
        </a:p>
      </dgm:t>
    </dgm:pt>
    <dgm:pt modelId="{816F8985-C35F-4584-BA42-CB515DFD0D28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en-GB" sz="1000"/>
            <a:t>No</a:t>
          </a:r>
          <a:r>
            <a:rPr lang="sl-SI" sz="1000"/>
            <a:t>bena zamisel ni popolna.</a:t>
          </a:r>
          <a:endParaRPr lang="es-ES" sz="1000"/>
        </a:p>
      </dgm:t>
    </dgm:pt>
    <dgm:pt modelId="{ABFD1376-E70B-49B4-8415-B2FEEAAE8C5E}" type="parTrans" cxnId="{F91AA2F0-F568-42FB-BD72-B233AEE370FC}">
      <dgm:prSet/>
      <dgm:spPr/>
      <dgm:t>
        <a:bodyPr/>
        <a:lstStyle/>
        <a:p>
          <a:endParaRPr lang="es-ES" sz="2000"/>
        </a:p>
      </dgm:t>
    </dgm:pt>
    <dgm:pt modelId="{63DD5253-58B0-4D3B-9C58-24D8656C98FA}" type="sibTrans" cxnId="{F91AA2F0-F568-42FB-BD72-B233AEE370FC}">
      <dgm:prSet/>
      <dgm:spPr/>
      <dgm:t>
        <a:bodyPr/>
        <a:lstStyle/>
        <a:p>
          <a:endParaRPr lang="es-ES" sz="2000"/>
        </a:p>
      </dgm:t>
    </dgm:pt>
    <dgm:pt modelId="{B4CFA18A-57D4-4071-8B02-31E57C330877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sl-SI" sz="1000"/>
            <a:t>Dobra ideja se pogosto porodi iz velikega števila zamisli.</a:t>
          </a:r>
          <a:endParaRPr lang="es-ES" sz="1000"/>
        </a:p>
      </dgm:t>
    </dgm:pt>
    <dgm:pt modelId="{D2FFC1D9-9CCB-46F8-BD0D-F62C49A11518}" type="parTrans" cxnId="{D3552B46-CDF3-42AF-A042-324C51A4A86D}">
      <dgm:prSet/>
      <dgm:spPr/>
      <dgm:t>
        <a:bodyPr/>
        <a:lstStyle/>
        <a:p>
          <a:endParaRPr lang="es-ES" sz="2000"/>
        </a:p>
      </dgm:t>
    </dgm:pt>
    <dgm:pt modelId="{E692EC34-CC7B-43D9-8B06-54ED8640CEE2}" type="sibTrans" cxnId="{D3552B46-CDF3-42AF-A042-324C51A4A86D}">
      <dgm:prSet/>
      <dgm:spPr/>
      <dgm:t>
        <a:bodyPr/>
        <a:lstStyle/>
        <a:p>
          <a:endParaRPr lang="es-ES" sz="2000"/>
        </a:p>
      </dgm:t>
    </dgm:pt>
    <dgm:pt modelId="{C94C2753-130D-456A-8B82-250CB75FF421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sl-SI" sz="1000"/>
            <a:t>Ne sodite o zamislih. </a:t>
          </a:r>
          <a:r>
            <a:rPr lang="en-GB" sz="1000"/>
            <a:t>(</a:t>
          </a:r>
          <a:r>
            <a:rPr lang="sl-SI" sz="1000"/>
            <a:t>Potisnite sodbe na stran</a:t>
          </a:r>
          <a:r>
            <a:rPr lang="en-GB" sz="1000"/>
            <a:t>!)</a:t>
          </a:r>
          <a:endParaRPr lang="es-ES" sz="1000"/>
        </a:p>
      </dgm:t>
    </dgm:pt>
    <dgm:pt modelId="{56803BB2-B628-4FD6-AD43-CF4F11EDDA62}" type="parTrans" cxnId="{79749A9F-506E-4261-9A75-88AE138CEC0D}">
      <dgm:prSet/>
      <dgm:spPr/>
      <dgm:t>
        <a:bodyPr/>
        <a:lstStyle/>
        <a:p>
          <a:endParaRPr lang="es-ES" sz="2000"/>
        </a:p>
      </dgm:t>
    </dgm:pt>
    <dgm:pt modelId="{ABDA81CC-159E-43B6-B7F3-3B376C7A7F46}" type="sibTrans" cxnId="{79749A9F-506E-4261-9A75-88AE138CEC0D}">
      <dgm:prSet/>
      <dgm:spPr/>
      <dgm:t>
        <a:bodyPr/>
        <a:lstStyle/>
        <a:p>
          <a:endParaRPr lang="es-ES" sz="2000"/>
        </a:p>
      </dgm:t>
    </dgm:pt>
    <dgm:pt modelId="{495B2559-6572-469A-8CD8-400B0199A4C0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sl-SI" sz="1000"/>
            <a:t>Dovolite si biti predrzni ali ambiciozni.</a:t>
          </a:r>
          <a:endParaRPr lang="es-ES" sz="1000"/>
        </a:p>
      </dgm:t>
    </dgm:pt>
    <dgm:pt modelId="{2775ABD5-94EB-47FA-A4EA-FE73AFA9FBAF}" type="parTrans" cxnId="{EE4DC45E-5E09-438D-839A-FB484F7F23A1}">
      <dgm:prSet/>
      <dgm:spPr/>
      <dgm:t>
        <a:bodyPr/>
        <a:lstStyle/>
        <a:p>
          <a:endParaRPr lang="es-ES" sz="2000"/>
        </a:p>
      </dgm:t>
    </dgm:pt>
    <dgm:pt modelId="{3C69E831-24BD-4283-B052-4F3CE2FEAAFC}" type="sibTrans" cxnId="{EE4DC45E-5E09-438D-839A-FB484F7F23A1}">
      <dgm:prSet/>
      <dgm:spPr/>
      <dgm:t>
        <a:bodyPr/>
        <a:lstStyle/>
        <a:p>
          <a:endParaRPr lang="es-ES" sz="2000"/>
        </a:p>
      </dgm:t>
    </dgm:pt>
    <dgm:pt modelId="{D4B8C9FA-89AF-4172-9A8E-1F2A5A34137C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sl-SI" sz="1000"/>
            <a:t>Na tej točki ne odpišite nobene zamisli, tudi če se zdi nepraktična.</a:t>
          </a:r>
          <a:endParaRPr lang="es-ES" sz="1000"/>
        </a:p>
      </dgm:t>
    </dgm:pt>
    <dgm:pt modelId="{A6452B8E-1FE4-4831-BDA9-EAACFDD0AB97}" type="parTrans" cxnId="{C8F37FCF-5633-46CC-9DFF-355E3E9BDFF2}">
      <dgm:prSet/>
      <dgm:spPr/>
      <dgm:t>
        <a:bodyPr/>
        <a:lstStyle/>
        <a:p>
          <a:endParaRPr lang="es-ES" sz="2000"/>
        </a:p>
      </dgm:t>
    </dgm:pt>
    <dgm:pt modelId="{685373F6-C2BD-46B6-8188-73A565847499}" type="sibTrans" cxnId="{C8F37FCF-5633-46CC-9DFF-355E3E9BDFF2}">
      <dgm:prSet/>
      <dgm:spPr/>
      <dgm:t>
        <a:bodyPr/>
        <a:lstStyle/>
        <a:p>
          <a:endParaRPr lang="es-ES" sz="2000"/>
        </a:p>
      </dgm:t>
    </dgm:pt>
    <dgm:pt modelId="{4ECCB71B-C3D3-4146-96AD-57DE8650EC28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sl-SI" sz="1000"/>
            <a:t>Več glav več ve</a:t>
          </a:r>
          <a:r>
            <a:rPr lang="en-GB" sz="1000"/>
            <a:t>!</a:t>
          </a:r>
          <a:endParaRPr lang="es-ES" sz="1000"/>
        </a:p>
      </dgm:t>
    </dgm:pt>
    <dgm:pt modelId="{4CCB95BC-07E4-4A76-A842-B35A23F6A1A1}" type="parTrans" cxnId="{C3410E41-25D7-4586-AE1D-B8C00CEC3FD5}">
      <dgm:prSet/>
      <dgm:spPr/>
      <dgm:t>
        <a:bodyPr/>
        <a:lstStyle/>
        <a:p>
          <a:endParaRPr lang="es-ES" sz="2000"/>
        </a:p>
      </dgm:t>
    </dgm:pt>
    <dgm:pt modelId="{C75CDE05-B1F4-4F97-8EA2-0AE776ABA569}" type="sibTrans" cxnId="{C3410E41-25D7-4586-AE1D-B8C00CEC3FD5}">
      <dgm:prSet/>
      <dgm:spPr/>
      <dgm:t>
        <a:bodyPr/>
        <a:lstStyle/>
        <a:p>
          <a:endParaRPr lang="es-ES" sz="2000"/>
        </a:p>
      </dgm:t>
    </dgm:pt>
    <dgm:pt modelId="{0B92F966-2FAA-47E4-96C3-F41F9C86C27F}" type="pres">
      <dgm:prSet presAssocID="{7C5A5D1B-7420-451B-A5AB-E9F63C896FC2}" presName="vert0" presStyleCnt="0">
        <dgm:presLayoutVars>
          <dgm:dir/>
          <dgm:animOne val="branch"/>
          <dgm:animLvl val="lvl"/>
        </dgm:presLayoutVars>
      </dgm:prSet>
      <dgm:spPr/>
    </dgm:pt>
    <dgm:pt modelId="{D3CACBB4-D317-4D6E-8212-FD82477E9612}" type="pres">
      <dgm:prSet presAssocID="{783F2841-B9D7-4A54-8E68-0127AFAD9977}" presName="thickLine" presStyleLbl="alignNode1" presStyleIdx="0" presStyleCnt="1"/>
      <dgm:spPr/>
    </dgm:pt>
    <dgm:pt modelId="{1FE6598F-6E2C-47A2-94F8-309D72D9ACEB}" type="pres">
      <dgm:prSet presAssocID="{783F2841-B9D7-4A54-8E68-0127AFAD9977}" presName="horz1" presStyleCnt="0"/>
      <dgm:spPr/>
    </dgm:pt>
    <dgm:pt modelId="{0421A224-0FAB-4A85-8232-936A4E5E4892}" type="pres">
      <dgm:prSet presAssocID="{783F2841-B9D7-4A54-8E68-0127AFAD9977}" presName="tx1" presStyleLbl="revTx" presStyleIdx="0" presStyleCnt="9" custScaleX="188775"/>
      <dgm:spPr/>
    </dgm:pt>
    <dgm:pt modelId="{DF443D7E-7391-471B-BBE8-A2CC8E1D9C8F}" type="pres">
      <dgm:prSet presAssocID="{783F2841-B9D7-4A54-8E68-0127AFAD9977}" presName="vert1" presStyleCnt="0"/>
      <dgm:spPr/>
    </dgm:pt>
    <dgm:pt modelId="{11238AFD-2096-40A7-93AC-454756B50755}" type="pres">
      <dgm:prSet presAssocID="{19B03366-5F84-4F53-911C-88A441394B0E}" presName="vertSpace2a" presStyleCnt="0"/>
      <dgm:spPr/>
    </dgm:pt>
    <dgm:pt modelId="{47660D99-7531-416A-AB43-210BE921DBA9}" type="pres">
      <dgm:prSet presAssocID="{19B03366-5F84-4F53-911C-88A441394B0E}" presName="horz2" presStyleCnt="0"/>
      <dgm:spPr/>
    </dgm:pt>
    <dgm:pt modelId="{37F4F349-9440-4E9D-B602-0E5DE7812DD5}" type="pres">
      <dgm:prSet presAssocID="{19B03366-5F84-4F53-911C-88A441394B0E}" presName="horzSpace2" presStyleCnt="0"/>
      <dgm:spPr/>
    </dgm:pt>
    <dgm:pt modelId="{DDDA5629-4852-473C-96FD-5B86DE04FB71}" type="pres">
      <dgm:prSet presAssocID="{19B03366-5F84-4F53-911C-88A441394B0E}" presName="tx2" presStyleLbl="revTx" presStyleIdx="1" presStyleCnt="9"/>
      <dgm:spPr/>
    </dgm:pt>
    <dgm:pt modelId="{51BBD5B5-5A93-4D7F-906F-A5BE4547A744}" type="pres">
      <dgm:prSet presAssocID="{19B03366-5F84-4F53-911C-88A441394B0E}" presName="vert2" presStyleCnt="0"/>
      <dgm:spPr/>
    </dgm:pt>
    <dgm:pt modelId="{5F7B8C2E-974F-4266-8392-678B17334C9F}" type="pres">
      <dgm:prSet presAssocID="{19B03366-5F84-4F53-911C-88A441394B0E}" presName="thinLine2b" presStyleLbl="callout" presStyleIdx="0" presStyleCnt="8"/>
      <dgm:spPr/>
    </dgm:pt>
    <dgm:pt modelId="{6EF392AD-447C-4AD7-A862-5476DDC4839B}" type="pres">
      <dgm:prSet presAssocID="{19B03366-5F84-4F53-911C-88A441394B0E}" presName="vertSpace2b" presStyleCnt="0"/>
      <dgm:spPr/>
    </dgm:pt>
    <dgm:pt modelId="{0302BC45-DA9E-4761-9674-509FB3A81759}" type="pres">
      <dgm:prSet presAssocID="{B9686FEF-BF17-4ED2-8582-946B2C5E0F02}" presName="horz2" presStyleCnt="0"/>
      <dgm:spPr/>
    </dgm:pt>
    <dgm:pt modelId="{14A11078-BD74-4097-A45D-2480EFA8E527}" type="pres">
      <dgm:prSet presAssocID="{B9686FEF-BF17-4ED2-8582-946B2C5E0F02}" presName="horzSpace2" presStyleCnt="0"/>
      <dgm:spPr/>
    </dgm:pt>
    <dgm:pt modelId="{1F03C4D8-8155-4DF4-9FE4-FB622D084D5E}" type="pres">
      <dgm:prSet presAssocID="{B9686FEF-BF17-4ED2-8582-946B2C5E0F02}" presName="tx2" presStyleLbl="revTx" presStyleIdx="2" presStyleCnt="9"/>
      <dgm:spPr/>
    </dgm:pt>
    <dgm:pt modelId="{8A9A31C3-2969-431E-A231-220C95037BF8}" type="pres">
      <dgm:prSet presAssocID="{B9686FEF-BF17-4ED2-8582-946B2C5E0F02}" presName="vert2" presStyleCnt="0"/>
      <dgm:spPr/>
    </dgm:pt>
    <dgm:pt modelId="{1B61AB6D-5E64-4DD5-BBF6-6F728DD563B8}" type="pres">
      <dgm:prSet presAssocID="{B9686FEF-BF17-4ED2-8582-946B2C5E0F02}" presName="thinLine2b" presStyleLbl="callout" presStyleIdx="1" presStyleCnt="8"/>
      <dgm:spPr/>
    </dgm:pt>
    <dgm:pt modelId="{BDA74B12-012B-4D96-8444-3D2CAA8B5B15}" type="pres">
      <dgm:prSet presAssocID="{B9686FEF-BF17-4ED2-8582-946B2C5E0F02}" presName="vertSpace2b" presStyleCnt="0"/>
      <dgm:spPr/>
    </dgm:pt>
    <dgm:pt modelId="{8C590D43-178A-4DC4-A7A6-1AE648133A1F}" type="pres">
      <dgm:prSet presAssocID="{816F8985-C35F-4584-BA42-CB515DFD0D28}" presName="horz2" presStyleCnt="0"/>
      <dgm:spPr/>
    </dgm:pt>
    <dgm:pt modelId="{364F7B06-9E40-48D9-8EF6-23E28135609B}" type="pres">
      <dgm:prSet presAssocID="{816F8985-C35F-4584-BA42-CB515DFD0D28}" presName="horzSpace2" presStyleCnt="0"/>
      <dgm:spPr/>
    </dgm:pt>
    <dgm:pt modelId="{F471062C-828F-4645-B0B3-33F16EB208CA}" type="pres">
      <dgm:prSet presAssocID="{816F8985-C35F-4584-BA42-CB515DFD0D28}" presName="tx2" presStyleLbl="revTx" presStyleIdx="3" presStyleCnt="9"/>
      <dgm:spPr/>
    </dgm:pt>
    <dgm:pt modelId="{BDBCCFAD-5B22-442A-9A0F-C8313181E0CD}" type="pres">
      <dgm:prSet presAssocID="{816F8985-C35F-4584-BA42-CB515DFD0D28}" presName="vert2" presStyleCnt="0"/>
      <dgm:spPr/>
    </dgm:pt>
    <dgm:pt modelId="{DC5F2876-622E-4E10-9262-DDFEF8ECAE59}" type="pres">
      <dgm:prSet presAssocID="{816F8985-C35F-4584-BA42-CB515DFD0D28}" presName="thinLine2b" presStyleLbl="callout" presStyleIdx="2" presStyleCnt="8"/>
      <dgm:spPr/>
    </dgm:pt>
    <dgm:pt modelId="{DFC6C426-D8C3-4225-84C1-84CA16DDA3CF}" type="pres">
      <dgm:prSet presAssocID="{816F8985-C35F-4584-BA42-CB515DFD0D28}" presName="vertSpace2b" presStyleCnt="0"/>
      <dgm:spPr/>
    </dgm:pt>
    <dgm:pt modelId="{1D6700FD-B1ED-4646-8EE5-CDF30BE52303}" type="pres">
      <dgm:prSet presAssocID="{B4CFA18A-57D4-4071-8B02-31E57C330877}" presName="horz2" presStyleCnt="0"/>
      <dgm:spPr/>
    </dgm:pt>
    <dgm:pt modelId="{2E7670C6-A35E-4252-91D1-29474B832711}" type="pres">
      <dgm:prSet presAssocID="{B4CFA18A-57D4-4071-8B02-31E57C330877}" presName="horzSpace2" presStyleCnt="0"/>
      <dgm:spPr/>
    </dgm:pt>
    <dgm:pt modelId="{DD721A5E-5143-4AD5-8A58-C2B718FAD56C}" type="pres">
      <dgm:prSet presAssocID="{B4CFA18A-57D4-4071-8B02-31E57C330877}" presName="tx2" presStyleLbl="revTx" presStyleIdx="4" presStyleCnt="9"/>
      <dgm:spPr/>
    </dgm:pt>
    <dgm:pt modelId="{D8DDBB15-ACF9-4D76-AFA3-2330E178436B}" type="pres">
      <dgm:prSet presAssocID="{B4CFA18A-57D4-4071-8B02-31E57C330877}" presName="vert2" presStyleCnt="0"/>
      <dgm:spPr/>
    </dgm:pt>
    <dgm:pt modelId="{13854846-22C9-4FDE-8B90-2E5FCB96E8BA}" type="pres">
      <dgm:prSet presAssocID="{B4CFA18A-57D4-4071-8B02-31E57C330877}" presName="thinLine2b" presStyleLbl="callout" presStyleIdx="3" presStyleCnt="8"/>
      <dgm:spPr/>
    </dgm:pt>
    <dgm:pt modelId="{002067E7-6A89-424F-8F55-9A025B4FC5FF}" type="pres">
      <dgm:prSet presAssocID="{B4CFA18A-57D4-4071-8B02-31E57C330877}" presName="vertSpace2b" presStyleCnt="0"/>
      <dgm:spPr/>
    </dgm:pt>
    <dgm:pt modelId="{C5882BBF-B57B-4F04-B8C0-9ED16DE11BEB}" type="pres">
      <dgm:prSet presAssocID="{C94C2753-130D-456A-8B82-250CB75FF421}" presName="horz2" presStyleCnt="0"/>
      <dgm:spPr/>
    </dgm:pt>
    <dgm:pt modelId="{CC37AFBD-77B7-4E16-BA37-17DFDA487C46}" type="pres">
      <dgm:prSet presAssocID="{C94C2753-130D-456A-8B82-250CB75FF421}" presName="horzSpace2" presStyleCnt="0"/>
      <dgm:spPr/>
    </dgm:pt>
    <dgm:pt modelId="{EADAC594-F707-4843-92E0-9127B238BD9E}" type="pres">
      <dgm:prSet presAssocID="{C94C2753-130D-456A-8B82-250CB75FF421}" presName="tx2" presStyleLbl="revTx" presStyleIdx="5" presStyleCnt="9"/>
      <dgm:spPr/>
    </dgm:pt>
    <dgm:pt modelId="{0C32822B-551E-4278-A9A2-1EC8AC67DB98}" type="pres">
      <dgm:prSet presAssocID="{C94C2753-130D-456A-8B82-250CB75FF421}" presName="vert2" presStyleCnt="0"/>
      <dgm:spPr/>
    </dgm:pt>
    <dgm:pt modelId="{14295971-D5B4-4F13-8D4F-880E391D22B8}" type="pres">
      <dgm:prSet presAssocID="{C94C2753-130D-456A-8B82-250CB75FF421}" presName="thinLine2b" presStyleLbl="callout" presStyleIdx="4" presStyleCnt="8"/>
      <dgm:spPr/>
    </dgm:pt>
    <dgm:pt modelId="{04A93954-9770-4258-A208-77A8EB1FA705}" type="pres">
      <dgm:prSet presAssocID="{C94C2753-130D-456A-8B82-250CB75FF421}" presName="vertSpace2b" presStyleCnt="0"/>
      <dgm:spPr/>
    </dgm:pt>
    <dgm:pt modelId="{349DA4B6-10B3-43EC-BA5F-2BFB00B460E8}" type="pres">
      <dgm:prSet presAssocID="{495B2559-6572-469A-8CD8-400B0199A4C0}" presName="horz2" presStyleCnt="0"/>
      <dgm:spPr/>
    </dgm:pt>
    <dgm:pt modelId="{72427DAC-FE43-41A2-8C2B-609841627062}" type="pres">
      <dgm:prSet presAssocID="{495B2559-6572-469A-8CD8-400B0199A4C0}" presName="horzSpace2" presStyleCnt="0"/>
      <dgm:spPr/>
    </dgm:pt>
    <dgm:pt modelId="{670F8F81-BCEA-4D8B-8F66-5C93230FEB47}" type="pres">
      <dgm:prSet presAssocID="{495B2559-6572-469A-8CD8-400B0199A4C0}" presName="tx2" presStyleLbl="revTx" presStyleIdx="6" presStyleCnt="9"/>
      <dgm:spPr/>
    </dgm:pt>
    <dgm:pt modelId="{DBC25BB6-2F4D-4BD7-A87C-CC421D33553B}" type="pres">
      <dgm:prSet presAssocID="{495B2559-6572-469A-8CD8-400B0199A4C0}" presName="vert2" presStyleCnt="0"/>
      <dgm:spPr/>
    </dgm:pt>
    <dgm:pt modelId="{DB903EF8-D6A2-4BD9-9C19-EA00160BB044}" type="pres">
      <dgm:prSet presAssocID="{495B2559-6572-469A-8CD8-400B0199A4C0}" presName="thinLine2b" presStyleLbl="callout" presStyleIdx="5" presStyleCnt="8"/>
      <dgm:spPr/>
    </dgm:pt>
    <dgm:pt modelId="{5BF50F39-06D2-46F3-8CCF-A99F89B0E839}" type="pres">
      <dgm:prSet presAssocID="{495B2559-6572-469A-8CD8-400B0199A4C0}" presName="vertSpace2b" presStyleCnt="0"/>
      <dgm:spPr/>
    </dgm:pt>
    <dgm:pt modelId="{864FCCF4-41BC-4910-9258-DE6A4155CF99}" type="pres">
      <dgm:prSet presAssocID="{D4B8C9FA-89AF-4172-9A8E-1F2A5A34137C}" presName="horz2" presStyleCnt="0"/>
      <dgm:spPr/>
    </dgm:pt>
    <dgm:pt modelId="{0AF83A88-30B9-4313-91B4-87FEF7C9DD01}" type="pres">
      <dgm:prSet presAssocID="{D4B8C9FA-89AF-4172-9A8E-1F2A5A34137C}" presName="horzSpace2" presStyleCnt="0"/>
      <dgm:spPr/>
    </dgm:pt>
    <dgm:pt modelId="{BD09EC75-0F32-4D6E-8702-4C5C5BE8A15B}" type="pres">
      <dgm:prSet presAssocID="{D4B8C9FA-89AF-4172-9A8E-1F2A5A34137C}" presName="tx2" presStyleLbl="revTx" presStyleIdx="7" presStyleCnt="9"/>
      <dgm:spPr/>
    </dgm:pt>
    <dgm:pt modelId="{B033D225-27C8-45C1-8785-B24BEDCE3C7C}" type="pres">
      <dgm:prSet presAssocID="{D4B8C9FA-89AF-4172-9A8E-1F2A5A34137C}" presName="vert2" presStyleCnt="0"/>
      <dgm:spPr/>
    </dgm:pt>
    <dgm:pt modelId="{5C43F380-1B07-4E24-811B-F5B09D71AFD6}" type="pres">
      <dgm:prSet presAssocID="{D4B8C9FA-89AF-4172-9A8E-1F2A5A34137C}" presName="thinLine2b" presStyleLbl="callout" presStyleIdx="6" presStyleCnt="8"/>
      <dgm:spPr/>
    </dgm:pt>
    <dgm:pt modelId="{7AE11ED1-62DC-4FF1-B2EF-9133690098D8}" type="pres">
      <dgm:prSet presAssocID="{D4B8C9FA-89AF-4172-9A8E-1F2A5A34137C}" presName="vertSpace2b" presStyleCnt="0"/>
      <dgm:spPr/>
    </dgm:pt>
    <dgm:pt modelId="{1B7548C2-1588-4CC6-A4CF-E6AB6AE1243D}" type="pres">
      <dgm:prSet presAssocID="{4ECCB71B-C3D3-4146-96AD-57DE8650EC28}" presName="horz2" presStyleCnt="0"/>
      <dgm:spPr/>
    </dgm:pt>
    <dgm:pt modelId="{08759DF2-C177-43C1-823A-2160C0CB1868}" type="pres">
      <dgm:prSet presAssocID="{4ECCB71B-C3D3-4146-96AD-57DE8650EC28}" presName="horzSpace2" presStyleCnt="0"/>
      <dgm:spPr/>
    </dgm:pt>
    <dgm:pt modelId="{57DE2AD7-D37C-4200-9767-DD2296A75D94}" type="pres">
      <dgm:prSet presAssocID="{4ECCB71B-C3D3-4146-96AD-57DE8650EC28}" presName="tx2" presStyleLbl="revTx" presStyleIdx="8" presStyleCnt="9"/>
      <dgm:spPr/>
    </dgm:pt>
    <dgm:pt modelId="{9AABD39D-FB8E-4A95-AF1F-7D8D33EE24EC}" type="pres">
      <dgm:prSet presAssocID="{4ECCB71B-C3D3-4146-96AD-57DE8650EC28}" presName="vert2" presStyleCnt="0"/>
      <dgm:spPr/>
    </dgm:pt>
    <dgm:pt modelId="{0601CE26-07AF-4E5F-B5C4-B4F4F3FEB8E8}" type="pres">
      <dgm:prSet presAssocID="{4ECCB71B-C3D3-4146-96AD-57DE8650EC28}" presName="thinLine2b" presStyleLbl="callout" presStyleIdx="7" presStyleCnt="8"/>
      <dgm:spPr/>
    </dgm:pt>
    <dgm:pt modelId="{5C1CBEB5-CE4A-4BC9-AB98-EC3B4A0C5D32}" type="pres">
      <dgm:prSet presAssocID="{4ECCB71B-C3D3-4146-96AD-57DE8650EC28}" presName="vertSpace2b" presStyleCnt="0"/>
      <dgm:spPr/>
    </dgm:pt>
  </dgm:ptLst>
  <dgm:cxnLst>
    <dgm:cxn modelId="{505DD314-7CBD-4342-94FE-1D856CFBC49B}" type="presOf" srcId="{4ECCB71B-C3D3-4146-96AD-57DE8650EC28}" destId="{57DE2AD7-D37C-4200-9767-DD2296A75D94}" srcOrd="0" destOrd="0" presId="urn:microsoft.com/office/officeart/2008/layout/LinedList"/>
    <dgm:cxn modelId="{92701E1B-FBC7-43E9-BDFE-6DE2F8B8C5B2}" type="presOf" srcId="{19B03366-5F84-4F53-911C-88A441394B0E}" destId="{DDDA5629-4852-473C-96FD-5B86DE04FB71}" srcOrd="0" destOrd="0" presId="urn:microsoft.com/office/officeart/2008/layout/LinedList"/>
    <dgm:cxn modelId="{95CF2928-21AA-4C56-81AE-431EB7600FD1}" srcId="{783F2841-B9D7-4A54-8E68-0127AFAD9977}" destId="{B9686FEF-BF17-4ED2-8582-946B2C5E0F02}" srcOrd="1" destOrd="0" parTransId="{EECE4580-A436-45EC-9C38-CE856E50D514}" sibTransId="{522F246C-2154-4D0F-9C1B-0B93C0D528B1}"/>
    <dgm:cxn modelId="{788F755B-60B9-4EEC-AB01-4CB67A14B077}" type="presOf" srcId="{B4CFA18A-57D4-4071-8B02-31E57C330877}" destId="{DD721A5E-5143-4AD5-8A58-C2B718FAD56C}" srcOrd="0" destOrd="0" presId="urn:microsoft.com/office/officeart/2008/layout/LinedList"/>
    <dgm:cxn modelId="{EE4DC45E-5E09-438D-839A-FB484F7F23A1}" srcId="{783F2841-B9D7-4A54-8E68-0127AFAD9977}" destId="{495B2559-6572-469A-8CD8-400B0199A4C0}" srcOrd="5" destOrd="0" parTransId="{2775ABD5-94EB-47FA-A4EA-FE73AFA9FBAF}" sibTransId="{3C69E831-24BD-4283-B052-4F3CE2FEAAFC}"/>
    <dgm:cxn modelId="{C3410E41-25D7-4586-AE1D-B8C00CEC3FD5}" srcId="{783F2841-B9D7-4A54-8E68-0127AFAD9977}" destId="{4ECCB71B-C3D3-4146-96AD-57DE8650EC28}" srcOrd="7" destOrd="0" parTransId="{4CCB95BC-07E4-4A76-A842-B35A23F6A1A1}" sibTransId="{C75CDE05-B1F4-4F97-8EA2-0AE776ABA569}"/>
    <dgm:cxn modelId="{D3552B46-CDF3-42AF-A042-324C51A4A86D}" srcId="{783F2841-B9D7-4A54-8E68-0127AFAD9977}" destId="{B4CFA18A-57D4-4071-8B02-31E57C330877}" srcOrd="3" destOrd="0" parTransId="{D2FFC1D9-9CCB-46F8-BD0D-F62C49A11518}" sibTransId="{E692EC34-CC7B-43D9-8B06-54ED8640CEE2}"/>
    <dgm:cxn modelId="{4BF9CD46-8EC8-402A-900E-3E69B462B4A9}" type="presOf" srcId="{B9686FEF-BF17-4ED2-8582-946B2C5E0F02}" destId="{1F03C4D8-8155-4DF4-9FE4-FB622D084D5E}" srcOrd="0" destOrd="0" presId="urn:microsoft.com/office/officeart/2008/layout/LinedList"/>
    <dgm:cxn modelId="{7090E167-2A50-4C0B-B717-56BE3BC4AC9D}" type="presOf" srcId="{495B2559-6572-469A-8CD8-400B0199A4C0}" destId="{670F8F81-BCEA-4D8B-8F66-5C93230FEB47}" srcOrd="0" destOrd="0" presId="urn:microsoft.com/office/officeart/2008/layout/LinedList"/>
    <dgm:cxn modelId="{823A8B73-6627-4635-85BC-BD2A6BE38C02}" srcId="{783F2841-B9D7-4A54-8E68-0127AFAD9977}" destId="{19B03366-5F84-4F53-911C-88A441394B0E}" srcOrd="0" destOrd="0" parTransId="{16565F89-8F54-48FD-AF67-6ED750411EB9}" sibTransId="{F6755D6C-B635-430B-86E3-1FD2CFB415F2}"/>
    <dgm:cxn modelId="{6D56F37E-7E73-4251-9B13-C72866C023B2}" type="presOf" srcId="{C94C2753-130D-456A-8B82-250CB75FF421}" destId="{EADAC594-F707-4843-92E0-9127B238BD9E}" srcOrd="0" destOrd="0" presId="urn:microsoft.com/office/officeart/2008/layout/LinedList"/>
    <dgm:cxn modelId="{79749A9F-506E-4261-9A75-88AE138CEC0D}" srcId="{783F2841-B9D7-4A54-8E68-0127AFAD9977}" destId="{C94C2753-130D-456A-8B82-250CB75FF421}" srcOrd="4" destOrd="0" parTransId="{56803BB2-B628-4FD6-AD43-CF4F11EDDA62}" sibTransId="{ABDA81CC-159E-43B6-B7F3-3B376C7A7F46}"/>
    <dgm:cxn modelId="{F693D4A8-851E-4C84-929F-0322A0BBCDFA}" type="presOf" srcId="{783F2841-B9D7-4A54-8E68-0127AFAD9977}" destId="{0421A224-0FAB-4A85-8232-936A4E5E4892}" srcOrd="0" destOrd="0" presId="urn:microsoft.com/office/officeart/2008/layout/LinedList"/>
    <dgm:cxn modelId="{5F6AC7A9-D1C4-4E25-AB5F-9E8778D6A2DC}" type="presOf" srcId="{7C5A5D1B-7420-451B-A5AB-E9F63C896FC2}" destId="{0B92F966-2FAA-47E4-96C3-F41F9C86C27F}" srcOrd="0" destOrd="0" presId="urn:microsoft.com/office/officeart/2008/layout/LinedList"/>
    <dgm:cxn modelId="{D5AA60B1-CD0F-48F4-8167-FEDB3AF82ECD}" srcId="{7C5A5D1B-7420-451B-A5AB-E9F63C896FC2}" destId="{783F2841-B9D7-4A54-8E68-0127AFAD9977}" srcOrd="0" destOrd="0" parTransId="{AE9E2C57-5059-4D0B-B8D3-7C1DC29F3FD4}" sibTransId="{0976A144-8829-4697-A185-F829391451EB}"/>
    <dgm:cxn modelId="{7B12CABE-99CC-4BD3-B466-EA18CCF16B4E}" type="presOf" srcId="{D4B8C9FA-89AF-4172-9A8E-1F2A5A34137C}" destId="{BD09EC75-0F32-4D6E-8702-4C5C5BE8A15B}" srcOrd="0" destOrd="0" presId="urn:microsoft.com/office/officeart/2008/layout/LinedList"/>
    <dgm:cxn modelId="{540948C9-A1C5-4BA9-89F2-F00DC542937F}" type="presOf" srcId="{816F8985-C35F-4584-BA42-CB515DFD0D28}" destId="{F471062C-828F-4645-B0B3-33F16EB208CA}" srcOrd="0" destOrd="0" presId="urn:microsoft.com/office/officeart/2008/layout/LinedList"/>
    <dgm:cxn modelId="{C8F37FCF-5633-46CC-9DFF-355E3E9BDFF2}" srcId="{783F2841-B9D7-4A54-8E68-0127AFAD9977}" destId="{D4B8C9FA-89AF-4172-9A8E-1F2A5A34137C}" srcOrd="6" destOrd="0" parTransId="{A6452B8E-1FE4-4831-BDA9-EAACFDD0AB97}" sibTransId="{685373F6-C2BD-46B6-8188-73A565847499}"/>
    <dgm:cxn modelId="{F91AA2F0-F568-42FB-BD72-B233AEE370FC}" srcId="{783F2841-B9D7-4A54-8E68-0127AFAD9977}" destId="{816F8985-C35F-4584-BA42-CB515DFD0D28}" srcOrd="2" destOrd="0" parTransId="{ABFD1376-E70B-49B4-8415-B2FEEAAE8C5E}" sibTransId="{63DD5253-58B0-4D3B-9C58-24D8656C98FA}"/>
    <dgm:cxn modelId="{2D174F55-C9E5-4811-857C-8013555517EE}" type="presParOf" srcId="{0B92F966-2FAA-47E4-96C3-F41F9C86C27F}" destId="{D3CACBB4-D317-4D6E-8212-FD82477E9612}" srcOrd="0" destOrd="0" presId="urn:microsoft.com/office/officeart/2008/layout/LinedList"/>
    <dgm:cxn modelId="{116E9E8A-2BE5-4C89-A9DF-9322FE0BF5CA}" type="presParOf" srcId="{0B92F966-2FAA-47E4-96C3-F41F9C86C27F}" destId="{1FE6598F-6E2C-47A2-94F8-309D72D9ACEB}" srcOrd="1" destOrd="0" presId="urn:microsoft.com/office/officeart/2008/layout/LinedList"/>
    <dgm:cxn modelId="{47C1AAFB-A305-4EF4-A2D9-C4671EBBC88E}" type="presParOf" srcId="{1FE6598F-6E2C-47A2-94F8-309D72D9ACEB}" destId="{0421A224-0FAB-4A85-8232-936A4E5E4892}" srcOrd="0" destOrd="0" presId="urn:microsoft.com/office/officeart/2008/layout/LinedList"/>
    <dgm:cxn modelId="{84FE72D3-2116-4739-963D-8BDB6670744D}" type="presParOf" srcId="{1FE6598F-6E2C-47A2-94F8-309D72D9ACEB}" destId="{DF443D7E-7391-471B-BBE8-A2CC8E1D9C8F}" srcOrd="1" destOrd="0" presId="urn:microsoft.com/office/officeart/2008/layout/LinedList"/>
    <dgm:cxn modelId="{9FA4A562-DFDD-400C-B03D-16841A1B55D0}" type="presParOf" srcId="{DF443D7E-7391-471B-BBE8-A2CC8E1D9C8F}" destId="{11238AFD-2096-40A7-93AC-454756B50755}" srcOrd="0" destOrd="0" presId="urn:microsoft.com/office/officeart/2008/layout/LinedList"/>
    <dgm:cxn modelId="{B6BD3D25-2B1E-483B-91C4-CC08A4028CB5}" type="presParOf" srcId="{DF443D7E-7391-471B-BBE8-A2CC8E1D9C8F}" destId="{47660D99-7531-416A-AB43-210BE921DBA9}" srcOrd="1" destOrd="0" presId="urn:microsoft.com/office/officeart/2008/layout/LinedList"/>
    <dgm:cxn modelId="{6F12FBD0-6879-41AE-827D-EFE09A396427}" type="presParOf" srcId="{47660D99-7531-416A-AB43-210BE921DBA9}" destId="{37F4F349-9440-4E9D-B602-0E5DE7812DD5}" srcOrd="0" destOrd="0" presId="urn:microsoft.com/office/officeart/2008/layout/LinedList"/>
    <dgm:cxn modelId="{33AEFF37-108F-4B31-B0E6-48E3F0FE987A}" type="presParOf" srcId="{47660D99-7531-416A-AB43-210BE921DBA9}" destId="{DDDA5629-4852-473C-96FD-5B86DE04FB71}" srcOrd="1" destOrd="0" presId="urn:microsoft.com/office/officeart/2008/layout/LinedList"/>
    <dgm:cxn modelId="{F2FA1975-58BD-40FA-8F87-D14072167D31}" type="presParOf" srcId="{47660D99-7531-416A-AB43-210BE921DBA9}" destId="{51BBD5B5-5A93-4D7F-906F-A5BE4547A744}" srcOrd="2" destOrd="0" presId="urn:microsoft.com/office/officeart/2008/layout/LinedList"/>
    <dgm:cxn modelId="{24EB6EF9-BC4F-421D-832C-E831E6A9A212}" type="presParOf" srcId="{DF443D7E-7391-471B-BBE8-A2CC8E1D9C8F}" destId="{5F7B8C2E-974F-4266-8392-678B17334C9F}" srcOrd="2" destOrd="0" presId="urn:microsoft.com/office/officeart/2008/layout/LinedList"/>
    <dgm:cxn modelId="{B15A058C-49EB-4ADC-80FB-7208E7BF3B38}" type="presParOf" srcId="{DF443D7E-7391-471B-BBE8-A2CC8E1D9C8F}" destId="{6EF392AD-447C-4AD7-A862-5476DDC4839B}" srcOrd="3" destOrd="0" presId="urn:microsoft.com/office/officeart/2008/layout/LinedList"/>
    <dgm:cxn modelId="{4060851E-BDE3-4165-A2CF-D51C3BD36780}" type="presParOf" srcId="{DF443D7E-7391-471B-BBE8-A2CC8E1D9C8F}" destId="{0302BC45-DA9E-4761-9674-509FB3A81759}" srcOrd="4" destOrd="0" presId="urn:microsoft.com/office/officeart/2008/layout/LinedList"/>
    <dgm:cxn modelId="{D2399405-9E2A-4FDF-8001-8225461D549F}" type="presParOf" srcId="{0302BC45-DA9E-4761-9674-509FB3A81759}" destId="{14A11078-BD74-4097-A45D-2480EFA8E527}" srcOrd="0" destOrd="0" presId="urn:microsoft.com/office/officeart/2008/layout/LinedList"/>
    <dgm:cxn modelId="{DA601DB2-8B81-4E41-AEEC-E3E2BED9332E}" type="presParOf" srcId="{0302BC45-DA9E-4761-9674-509FB3A81759}" destId="{1F03C4D8-8155-4DF4-9FE4-FB622D084D5E}" srcOrd="1" destOrd="0" presId="urn:microsoft.com/office/officeart/2008/layout/LinedList"/>
    <dgm:cxn modelId="{620AF1E5-BA3C-4CB1-AE92-B13DDC831249}" type="presParOf" srcId="{0302BC45-DA9E-4761-9674-509FB3A81759}" destId="{8A9A31C3-2969-431E-A231-220C95037BF8}" srcOrd="2" destOrd="0" presId="urn:microsoft.com/office/officeart/2008/layout/LinedList"/>
    <dgm:cxn modelId="{F2F4172A-9D5F-4B65-857B-81DAB3443FBE}" type="presParOf" srcId="{DF443D7E-7391-471B-BBE8-A2CC8E1D9C8F}" destId="{1B61AB6D-5E64-4DD5-BBF6-6F728DD563B8}" srcOrd="5" destOrd="0" presId="urn:microsoft.com/office/officeart/2008/layout/LinedList"/>
    <dgm:cxn modelId="{F7B066FC-7894-4429-AE41-F97E0E5D61A2}" type="presParOf" srcId="{DF443D7E-7391-471B-BBE8-A2CC8E1D9C8F}" destId="{BDA74B12-012B-4D96-8444-3D2CAA8B5B15}" srcOrd="6" destOrd="0" presId="urn:microsoft.com/office/officeart/2008/layout/LinedList"/>
    <dgm:cxn modelId="{52A30E3B-4C61-4466-8A8F-7121B9CD69B4}" type="presParOf" srcId="{DF443D7E-7391-471B-BBE8-A2CC8E1D9C8F}" destId="{8C590D43-178A-4DC4-A7A6-1AE648133A1F}" srcOrd="7" destOrd="0" presId="urn:microsoft.com/office/officeart/2008/layout/LinedList"/>
    <dgm:cxn modelId="{A083E731-7950-44AC-9846-C192E46AA781}" type="presParOf" srcId="{8C590D43-178A-4DC4-A7A6-1AE648133A1F}" destId="{364F7B06-9E40-48D9-8EF6-23E28135609B}" srcOrd="0" destOrd="0" presId="urn:microsoft.com/office/officeart/2008/layout/LinedList"/>
    <dgm:cxn modelId="{5BDBFD7D-AF33-4158-A866-10421E08753A}" type="presParOf" srcId="{8C590D43-178A-4DC4-A7A6-1AE648133A1F}" destId="{F471062C-828F-4645-B0B3-33F16EB208CA}" srcOrd="1" destOrd="0" presId="urn:microsoft.com/office/officeart/2008/layout/LinedList"/>
    <dgm:cxn modelId="{0A53EFE6-9DF3-4E73-A20C-9C1A689D313C}" type="presParOf" srcId="{8C590D43-178A-4DC4-A7A6-1AE648133A1F}" destId="{BDBCCFAD-5B22-442A-9A0F-C8313181E0CD}" srcOrd="2" destOrd="0" presId="urn:microsoft.com/office/officeart/2008/layout/LinedList"/>
    <dgm:cxn modelId="{5BA9E9F7-2EB7-4571-86E8-FC26ABC402D2}" type="presParOf" srcId="{DF443D7E-7391-471B-BBE8-A2CC8E1D9C8F}" destId="{DC5F2876-622E-4E10-9262-DDFEF8ECAE59}" srcOrd="8" destOrd="0" presId="urn:microsoft.com/office/officeart/2008/layout/LinedList"/>
    <dgm:cxn modelId="{D0418C56-123D-45D1-9A10-906740E238AE}" type="presParOf" srcId="{DF443D7E-7391-471B-BBE8-A2CC8E1D9C8F}" destId="{DFC6C426-D8C3-4225-84C1-84CA16DDA3CF}" srcOrd="9" destOrd="0" presId="urn:microsoft.com/office/officeart/2008/layout/LinedList"/>
    <dgm:cxn modelId="{86F99D70-EF4C-4222-87EB-4F2746278141}" type="presParOf" srcId="{DF443D7E-7391-471B-BBE8-A2CC8E1D9C8F}" destId="{1D6700FD-B1ED-4646-8EE5-CDF30BE52303}" srcOrd="10" destOrd="0" presId="urn:microsoft.com/office/officeart/2008/layout/LinedList"/>
    <dgm:cxn modelId="{65720C48-F529-4443-A9B4-6075633A1BA6}" type="presParOf" srcId="{1D6700FD-B1ED-4646-8EE5-CDF30BE52303}" destId="{2E7670C6-A35E-4252-91D1-29474B832711}" srcOrd="0" destOrd="0" presId="urn:microsoft.com/office/officeart/2008/layout/LinedList"/>
    <dgm:cxn modelId="{7CD905DC-E416-4FB1-9282-94D381669223}" type="presParOf" srcId="{1D6700FD-B1ED-4646-8EE5-CDF30BE52303}" destId="{DD721A5E-5143-4AD5-8A58-C2B718FAD56C}" srcOrd="1" destOrd="0" presId="urn:microsoft.com/office/officeart/2008/layout/LinedList"/>
    <dgm:cxn modelId="{38F16285-FF0F-4AC1-AA3E-51125933025D}" type="presParOf" srcId="{1D6700FD-B1ED-4646-8EE5-CDF30BE52303}" destId="{D8DDBB15-ACF9-4D76-AFA3-2330E178436B}" srcOrd="2" destOrd="0" presId="urn:microsoft.com/office/officeart/2008/layout/LinedList"/>
    <dgm:cxn modelId="{086E7759-37B0-425F-B474-9F7670A9F1F8}" type="presParOf" srcId="{DF443D7E-7391-471B-BBE8-A2CC8E1D9C8F}" destId="{13854846-22C9-4FDE-8B90-2E5FCB96E8BA}" srcOrd="11" destOrd="0" presId="urn:microsoft.com/office/officeart/2008/layout/LinedList"/>
    <dgm:cxn modelId="{D97197FF-8AE0-40A1-A189-5C4960754955}" type="presParOf" srcId="{DF443D7E-7391-471B-BBE8-A2CC8E1D9C8F}" destId="{002067E7-6A89-424F-8F55-9A025B4FC5FF}" srcOrd="12" destOrd="0" presId="urn:microsoft.com/office/officeart/2008/layout/LinedList"/>
    <dgm:cxn modelId="{64FF67D8-7177-4B6B-BCED-E3A385E135F3}" type="presParOf" srcId="{DF443D7E-7391-471B-BBE8-A2CC8E1D9C8F}" destId="{C5882BBF-B57B-4F04-B8C0-9ED16DE11BEB}" srcOrd="13" destOrd="0" presId="urn:microsoft.com/office/officeart/2008/layout/LinedList"/>
    <dgm:cxn modelId="{E70F803A-1F79-4A27-97E2-F5B141D0C0A3}" type="presParOf" srcId="{C5882BBF-B57B-4F04-B8C0-9ED16DE11BEB}" destId="{CC37AFBD-77B7-4E16-BA37-17DFDA487C46}" srcOrd="0" destOrd="0" presId="urn:microsoft.com/office/officeart/2008/layout/LinedList"/>
    <dgm:cxn modelId="{7B775A2E-20FE-4703-AC3B-1D0BAD5ED1D5}" type="presParOf" srcId="{C5882BBF-B57B-4F04-B8C0-9ED16DE11BEB}" destId="{EADAC594-F707-4843-92E0-9127B238BD9E}" srcOrd="1" destOrd="0" presId="urn:microsoft.com/office/officeart/2008/layout/LinedList"/>
    <dgm:cxn modelId="{119C353B-6DCD-4819-8448-5B69624DC600}" type="presParOf" srcId="{C5882BBF-B57B-4F04-B8C0-9ED16DE11BEB}" destId="{0C32822B-551E-4278-A9A2-1EC8AC67DB98}" srcOrd="2" destOrd="0" presId="urn:microsoft.com/office/officeart/2008/layout/LinedList"/>
    <dgm:cxn modelId="{0925E88B-DFB5-4665-BD2B-C81DBDEE3EA1}" type="presParOf" srcId="{DF443D7E-7391-471B-BBE8-A2CC8E1D9C8F}" destId="{14295971-D5B4-4F13-8D4F-880E391D22B8}" srcOrd="14" destOrd="0" presId="urn:microsoft.com/office/officeart/2008/layout/LinedList"/>
    <dgm:cxn modelId="{4282EECC-3BE0-4601-A904-63F71ACC7414}" type="presParOf" srcId="{DF443D7E-7391-471B-BBE8-A2CC8E1D9C8F}" destId="{04A93954-9770-4258-A208-77A8EB1FA705}" srcOrd="15" destOrd="0" presId="urn:microsoft.com/office/officeart/2008/layout/LinedList"/>
    <dgm:cxn modelId="{66FF3D4F-00B1-4753-933E-2CBC230C00D6}" type="presParOf" srcId="{DF443D7E-7391-471B-BBE8-A2CC8E1D9C8F}" destId="{349DA4B6-10B3-43EC-BA5F-2BFB00B460E8}" srcOrd="16" destOrd="0" presId="urn:microsoft.com/office/officeart/2008/layout/LinedList"/>
    <dgm:cxn modelId="{AAE47EAC-3A6F-4E06-9FC3-C1ED598ECB06}" type="presParOf" srcId="{349DA4B6-10B3-43EC-BA5F-2BFB00B460E8}" destId="{72427DAC-FE43-41A2-8C2B-609841627062}" srcOrd="0" destOrd="0" presId="urn:microsoft.com/office/officeart/2008/layout/LinedList"/>
    <dgm:cxn modelId="{5F5E99FE-62B5-483A-B780-8D17E2ECED8B}" type="presParOf" srcId="{349DA4B6-10B3-43EC-BA5F-2BFB00B460E8}" destId="{670F8F81-BCEA-4D8B-8F66-5C93230FEB47}" srcOrd="1" destOrd="0" presId="urn:microsoft.com/office/officeart/2008/layout/LinedList"/>
    <dgm:cxn modelId="{44D52742-E952-4532-862E-47F755A9F45D}" type="presParOf" srcId="{349DA4B6-10B3-43EC-BA5F-2BFB00B460E8}" destId="{DBC25BB6-2F4D-4BD7-A87C-CC421D33553B}" srcOrd="2" destOrd="0" presId="urn:microsoft.com/office/officeart/2008/layout/LinedList"/>
    <dgm:cxn modelId="{5AC1095C-CCDD-4590-B986-A6E8C2F6E41F}" type="presParOf" srcId="{DF443D7E-7391-471B-BBE8-A2CC8E1D9C8F}" destId="{DB903EF8-D6A2-4BD9-9C19-EA00160BB044}" srcOrd="17" destOrd="0" presId="urn:microsoft.com/office/officeart/2008/layout/LinedList"/>
    <dgm:cxn modelId="{DB16148B-CA5D-42F6-9F6D-245D940E06B8}" type="presParOf" srcId="{DF443D7E-7391-471B-BBE8-A2CC8E1D9C8F}" destId="{5BF50F39-06D2-46F3-8CCF-A99F89B0E839}" srcOrd="18" destOrd="0" presId="urn:microsoft.com/office/officeart/2008/layout/LinedList"/>
    <dgm:cxn modelId="{02EFB375-E7A5-4F41-BED4-A79776BB4019}" type="presParOf" srcId="{DF443D7E-7391-471B-BBE8-A2CC8E1D9C8F}" destId="{864FCCF4-41BC-4910-9258-DE6A4155CF99}" srcOrd="19" destOrd="0" presId="urn:microsoft.com/office/officeart/2008/layout/LinedList"/>
    <dgm:cxn modelId="{72E0829F-0042-42C7-B2A1-C136B91D3B86}" type="presParOf" srcId="{864FCCF4-41BC-4910-9258-DE6A4155CF99}" destId="{0AF83A88-30B9-4313-91B4-87FEF7C9DD01}" srcOrd="0" destOrd="0" presId="urn:microsoft.com/office/officeart/2008/layout/LinedList"/>
    <dgm:cxn modelId="{25AC156A-47C3-4CB8-A917-D1CF467B7DAC}" type="presParOf" srcId="{864FCCF4-41BC-4910-9258-DE6A4155CF99}" destId="{BD09EC75-0F32-4D6E-8702-4C5C5BE8A15B}" srcOrd="1" destOrd="0" presId="urn:microsoft.com/office/officeart/2008/layout/LinedList"/>
    <dgm:cxn modelId="{C90FC6B2-836A-48DB-9502-D4CB6F062402}" type="presParOf" srcId="{864FCCF4-41BC-4910-9258-DE6A4155CF99}" destId="{B033D225-27C8-45C1-8785-B24BEDCE3C7C}" srcOrd="2" destOrd="0" presId="urn:microsoft.com/office/officeart/2008/layout/LinedList"/>
    <dgm:cxn modelId="{11B4709B-2970-4FD2-893B-07D6BBFFC8B3}" type="presParOf" srcId="{DF443D7E-7391-471B-BBE8-A2CC8E1D9C8F}" destId="{5C43F380-1B07-4E24-811B-F5B09D71AFD6}" srcOrd="20" destOrd="0" presId="urn:microsoft.com/office/officeart/2008/layout/LinedList"/>
    <dgm:cxn modelId="{E1639F93-F7B1-497D-94DD-21028DC587C2}" type="presParOf" srcId="{DF443D7E-7391-471B-BBE8-A2CC8E1D9C8F}" destId="{7AE11ED1-62DC-4FF1-B2EF-9133690098D8}" srcOrd="21" destOrd="0" presId="urn:microsoft.com/office/officeart/2008/layout/LinedList"/>
    <dgm:cxn modelId="{CED33D7E-BEE4-483D-910C-A657AE765F7D}" type="presParOf" srcId="{DF443D7E-7391-471B-BBE8-A2CC8E1D9C8F}" destId="{1B7548C2-1588-4CC6-A4CF-E6AB6AE1243D}" srcOrd="22" destOrd="0" presId="urn:microsoft.com/office/officeart/2008/layout/LinedList"/>
    <dgm:cxn modelId="{E502E27F-8933-464B-8A81-30FB295F2AE3}" type="presParOf" srcId="{1B7548C2-1588-4CC6-A4CF-E6AB6AE1243D}" destId="{08759DF2-C177-43C1-823A-2160C0CB1868}" srcOrd="0" destOrd="0" presId="urn:microsoft.com/office/officeart/2008/layout/LinedList"/>
    <dgm:cxn modelId="{BEA7A238-E23F-4924-A6E5-425EBE4E4071}" type="presParOf" srcId="{1B7548C2-1588-4CC6-A4CF-E6AB6AE1243D}" destId="{57DE2AD7-D37C-4200-9767-DD2296A75D94}" srcOrd="1" destOrd="0" presId="urn:microsoft.com/office/officeart/2008/layout/LinedList"/>
    <dgm:cxn modelId="{76E6EC21-5F82-465B-B4B9-ACDFAC9E051F}" type="presParOf" srcId="{1B7548C2-1588-4CC6-A4CF-E6AB6AE1243D}" destId="{9AABD39D-FB8E-4A95-AF1F-7D8D33EE24EC}" srcOrd="2" destOrd="0" presId="urn:microsoft.com/office/officeart/2008/layout/LinedList"/>
    <dgm:cxn modelId="{AE6CD560-3D5A-4570-B9A2-ACF8BE0E259F}" type="presParOf" srcId="{DF443D7E-7391-471B-BBE8-A2CC8E1D9C8F}" destId="{0601CE26-07AF-4E5F-B5C4-B4F4F3FEB8E8}" srcOrd="23" destOrd="0" presId="urn:microsoft.com/office/officeart/2008/layout/LinedList"/>
    <dgm:cxn modelId="{28C8F5D5-EF6C-43ED-B31F-4116CCEC75C5}" type="presParOf" srcId="{DF443D7E-7391-471B-BBE8-A2CC8E1D9C8F}" destId="{5C1CBEB5-CE4A-4BC9-AB98-EC3B4A0C5D32}" srcOrd="24" destOrd="0" presId="urn:microsoft.com/office/officeart/2008/layout/LinedList"/>
  </dgm:cxnLst>
  <dgm:bg/>
  <dgm:whole>
    <a:ln>
      <a:solidFill>
        <a:schemeClr val="bg1">
          <a:lumMod val="85000"/>
        </a:schemeClr>
      </a:solidFill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8179E9-673E-4275-A1CF-C33206562E4C}" type="doc">
      <dgm:prSet loTypeId="urn:microsoft.com/office/officeart/2005/8/layout/lProcess2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00139B61-7B99-4894-86E8-64E3DAC5C7B2}">
      <dgm:prSet phldrT="[Texto]" custT="1"/>
      <dgm:spPr>
        <a:xfrm>
          <a:off x="694" y="0"/>
          <a:ext cx="1804773" cy="2171700"/>
        </a:xfrm>
        <a:prstGeom prst="roundRect">
          <a:avLst>
            <a:gd name="adj" fmla="val 10000"/>
          </a:avLst>
        </a:prstGeo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20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Podporne</a:t>
          </a:r>
          <a:r>
            <a:rPr lang="es-ES" sz="20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 </a:t>
          </a:r>
          <a:r>
            <a:rPr lang="sl-SI" sz="20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inovacije</a:t>
          </a:r>
          <a:endParaRPr lang="es-ES" sz="20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w Cen MT"/>
            <a:ea typeface="+mn-ea"/>
            <a:cs typeface="+mn-cs"/>
          </a:endParaRPr>
        </a:p>
      </dgm:t>
    </dgm:pt>
    <dgm:pt modelId="{3E09EF82-5AB5-4CB5-99D5-8ED8D66D0A97}" type="parTrans" cxnId="{74E8BAF0-25A2-4937-A608-56406F8B4CEE}">
      <dgm:prSet/>
      <dgm:spPr/>
      <dgm:t>
        <a:bodyPr/>
        <a:lstStyle/>
        <a:p>
          <a:endParaRPr lang="es-ES" sz="2000"/>
        </a:p>
      </dgm:t>
    </dgm:pt>
    <dgm:pt modelId="{39A0EC99-2E95-475C-8B9C-967473EC8E28}" type="sibTrans" cxnId="{74E8BAF0-25A2-4937-A608-56406F8B4CEE}">
      <dgm:prSet/>
      <dgm:spPr/>
      <dgm:t>
        <a:bodyPr/>
        <a:lstStyle/>
        <a:p>
          <a:endParaRPr lang="es-ES" sz="2000"/>
        </a:p>
      </dgm:t>
    </dgm:pt>
    <dgm:pt modelId="{77D46A88-EE5B-48BB-8642-4C98E3776AFE}">
      <dgm:prSet phldrT="[Texto]" custT="1"/>
      <dgm:spPr>
        <a:xfrm>
          <a:off x="181171" y="651695"/>
          <a:ext cx="1443818" cy="426652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Ciljajo na značilnosti, ki jih večinski kupci najbolj cenijo</a:t>
          </a:r>
          <a:r>
            <a:rPr lang="es-ES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.</a:t>
          </a:r>
        </a:p>
      </dgm:t>
    </dgm:pt>
    <dgm:pt modelId="{6132912F-23E3-4A5A-B203-2C0B40A4B85C}" type="parTrans" cxnId="{253A9CB9-4BF2-4034-80D0-978B2292873E}">
      <dgm:prSet/>
      <dgm:spPr/>
      <dgm:t>
        <a:bodyPr/>
        <a:lstStyle/>
        <a:p>
          <a:endParaRPr lang="es-ES" sz="2000"/>
        </a:p>
      </dgm:t>
    </dgm:pt>
    <dgm:pt modelId="{35143856-CE06-47CF-A746-1F2EFC13C294}" type="sibTrans" cxnId="{253A9CB9-4BF2-4034-80D0-978B2292873E}">
      <dgm:prSet/>
      <dgm:spPr/>
      <dgm:t>
        <a:bodyPr/>
        <a:lstStyle/>
        <a:p>
          <a:endParaRPr lang="es-ES" sz="2000"/>
        </a:p>
      </dgm:t>
    </dgm:pt>
    <dgm:pt modelId="{E2FCE1CB-FC1C-42FB-B382-2F08F38E38B7}">
      <dgm:prSet phldrT="[Texto]" custT="1"/>
      <dgm:spPr>
        <a:xfrm>
          <a:off x="181171" y="1143986"/>
          <a:ext cx="1443818" cy="426652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Tržni cilj</a:t>
          </a:r>
          <a:r>
            <a:rPr lang="es-ES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</a:t>
          </a:r>
          <a:endParaRPr lang="sl-SI" sz="9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  <a:p>
          <a:r>
            <a:rPr lang="sl-SI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kar je najbolj privlačno.</a:t>
          </a:r>
          <a:endParaRPr lang="es-ES" sz="9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gm:t>
    </dgm:pt>
    <dgm:pt modelId="{A2C41A01-9421-4DD6-A3AC-DF6C433094E0}" type="parTrans" cxnId="{2C4D4CE4-42D7-4E44-9D0D-69409D8560DF}">
      <dgm:prSet/>
      <dgm:spPr/>
      <dgm:t>
        <a:bodyPr/>
        <a:lstStyle/>
        <a:p>
          <a:endParaRPr lang="es-ES" sz="2000"/>
        </a:p>
      </dgm:t>
    </dgm:pt>
    <dgm:pt modelId="{92DE96C0-D5A8-453C-A48A-A84B5B595A23}" type="sibTrans" cxnId="{2C4D4CE4-42D7-4E44-9D0D-69409D8560DF}">
      <dgm:prSet/>
      <dgm:spPr/>
      <dgm:t>
        <a:bodyPr/>
        <a:lstStyle/>
        <a:p>
          <a:endParaRPr lang="es-ES" sz="2000"/>
        </a:p>
      </dgm:t>
    </dgm:pt>
    <dgm:pt modelId="{6F1593A7-D980-4C2E-9576-6978FE186C5F}">
      <dgm:prSet phldrT="[Texto]" custT="1"/>
      <dgm:spPr>
        <a:xfrm>
          <a:off x="1940825" y="0"/>
          <a:ext cx="1804773" cy="2171700"/>
        </a:xfrm>
        <a:prstGeom prst="roundRect">
          <a:avLst>
            <a:gd name="adj" fmla="val 10000"/>
          </a:avLst>
        </a:prstGeo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20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Inovacije nižjega razreda</a:t>
          </a:r>
          <a:endParaRPr lang="es-ES" sz="20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w Cen MT"/>
            <a:ea typeface="+mn-ea"/>
            <a:cs typeface="+mn-cs"/>
          </a:endParaRPr>
        </a:p>
      </dgm:t>
    </dgm:pt>
    <dgm:pt modelId="{DBFBA112-2C40-4AC2-9F26-C8818480D271}" type="parTrans" cxnId="{659FBB24-8AD6-4A32-8F00-CCE481ED418E}">
      <dgm:prSet/>
      <dgm:spPr/>
      <dgm:t>
        <a:bodyPr/>
        <a:lstStyle/>
        <a:p>
          <a:endParaRPr lang="es-ES" sz="2000"/>
        </a:p>
      </dgm:t>
    </dgm:pt>
    <dgm:pt modelId="{3D33B5D6-8B1B-4924-BD1E-9B628487744A}" type="sibTrans" cxnId="{659FBB24-8AD6-4A32-8F00-CCE481ED418E}">
      <dgm:prSet/>
      <dgm:spPr/>
      <dgm:t>
        <a:bodyPr/>
        <a:lstStyle/>
        <a:p>
          <a:endParaRPr lang="es-ES" sz="2000"/>
        </a:p>
      </dgm:t>
    </dgm:pt>
    <dgm:pt modelId="{A45FCBC8-4CE1-4895-A104-760C40DBAF17}">
      <dgm:prSet phldrT="[Texto]" custT="1"/>
      <dgm:spPr>
        <a:xfrm>
          <a:off x="2121303" y="651695"/>
          <a:ext cx="1443818" cy="426652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Uporaba tehnologije za razvoj nižjerazrednih inovacij.</a:t>
          </a:r>
          <a:endParaRPr lang="es-ES" sz="9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gm:t>
    </dgm:pt>
    <dgm:pt modelId="{C975AE47-7DC1-43F8-8C98-1CAC741DD8C6}" type="parTrans" cxnId="{2CB6454E-D825-48BF-8791-C346253E13B2}">
      <dgm:prSet/>
      <dgm:spPr/>
      <dgm:t>
        <a:bodyPr/>
        <a:lstStyle/>
        <a:p>
          <a:endParaRPr lang="es-ES" sz="2000"/>
        </a:p>
      </dgm:t>
    </dgm:pt>
    <dgm:pt modelId="{87298F55-7775-49D7-A473-781B9840D94B}" type="sibTrans" cxnId="{2CB6454E-D825-48BF-8791-C346253E13B2}">
      <dgm:prSet/>
      <dgm:spPr/>
      <dgm:t>
        <a:bodyPr/>
        <a:lstStyle/>
        <a:p>
          <a:endParaRPr lang="es-ES" sz="2000"/>
        </a:p>
      </dgm:t>
    </dgm:pt>
    <dgm:pt modelId="{636F3A2C-B502-4CEE-87C0-46DFABAFCF05}">
      <dgm:prSet phldrT="[Texto]" custT="1"/>
      <dgm:spPr>
        <a:xfrm>
          <a:off x="3880957" y="0"/>
          <a:ext cx="1804773" cy="2171700"/>
        </a:xfrm>
        <a:prstGeom prst="roundRect">
          <a:avLst>
            <a:gd name="adj" fmla="val 10000"/>
          </a:avLst>
        </a:prstGeo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20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Prelomne</a:t>
          </a:r>
        </a:p>
        <a:p>
          <a:r>
            <a:rPr lang="sl-SI" sz="20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tržne inovacije</a:t>
          </a:r>
          <a:endParaRPr lang="es-ES" sz="20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w Cen MT"/>
            <a:ea typeface="+mn-ea"/>
            <a:cs typeface="+mn-cs"/>
          </a:endParaRPr>
        </a:p>
      </dgm:t>
    </dgm:pt>
    <dgm:pt modelId="{4340F4DC-90D3-4A41-93EF-8CBA00608E70}" type="parTrans" cxnId="{9BE3E629-E37E-4D92-939E-9EA1A9861923}">
      <dgm:prSet/>
      <dgm:spPr/>
      <dgm:t>
        <a:bodyPr/>
        <a:lstStyle/>
        <a:p>
          <a:endParaRPr lang="es-ES" sz="2000"/>
        </a:p>
      </dgm:t>
    </dgm:pt>
    <dgm:pt modelId="{AADF0E6E-7230-4E3C-B01C-76D04FD5DDC6}" type="sibTrans" cxnId="{9BE3E629-E37E-4D92-939E-9EA1A9861923}">
      <dgm:prSet/>
      <dgm:spPr/>
      <dgm:t>
        <a:bodyPr/>
        <a:lstStyle/>
        <a:p>
          <a:endParaRPr lang="es-ES" sz="2000"/>
        </a:p>
      </dgm:t>
    </dgm:pt>
    <dgm:pt modelId="{524E1D85-8E75-4B9E-97D2-C78831BF93FD}">
      <dgm:prSet phldrT="[Texto]" custT="1"/>
      <dgm:spPr>
        <a:xfrm>
          <a:off x="4061434" y="651695"/>
          <a:ext cx="1443818" cy="426652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Izpopolnjevanje najsodobnejših značlnosti.</a:t>
          </a:r>
          <a:endParaRPr lang="es-ES" sz="9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gm:t>
    </dgm:pt>
    <dgm:pt modelId="{B7007965-E225-409D-B58E-3A919AE6D91B}" type="parTrans" cxnId="{AB884DF9-5171-4CCD-8C81-2D2C8B237934}">
      <dgm:prSet/>
      <dgm:spPr/>
      <dgm:t>
        <a:bodyPr/>
        <a:lstStyle/>
        <a:p>
          <a:endParaRPr lang="es-ES" sz="2000"/>
        </a:p>
      </dgm:t>
    </dgm:pt>
    <dgm:pt modelId="{D62E4328-EF29-42A1-8A8C-94100F00DAC0}" type="sibTrans" cxnId="{AB884DF9-5171-4CCD-8C81-2D2C8B237934}">
      <dgm:prSet/>
      <dgm:spPr/>
      <dgm:t>
        <a:bodyPr/>
        <a:lstStyle/>
        <a:p>
          <a:endParaRPr lang="es-ES" sz="2000"/>
        </a:p>
      </dgm:t>
    </dgm:pt>
    <dgm:pt modelId="{FC27A92C-41A3-4F0B-9D53-44FB1CAB6F51}">
      <dgm:prSet phldrT="[Texto]" custT="1"/>
      <dgm:spPr>
        <a:xfrm>
          <a:off x="181171" y="1636277"/>
          <a:ext cx="1443818" cy="426652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Poslovni</a:t>
          </a:r>
          <a:r>
            <a:rPr lang="es-ES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 model:</a:t>
          </a:r>
          <a:endParaRPr lang="sl-SI" sz="9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  <a:p>
          <a:r>
            <a:rPr lang="sl-SI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višanje dobička</a:t>
          </a:r>
        </a:p>
        <a:p>
          <a:r>
            <a:rPr lang="sl-SI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z optimizacijo stroškov.</a:t>
          </a:r>
          <a:endParaRPr lang="es-ES" sz="9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gm:t>
    </dgm:pt>
    <dgm:pt modelId="{5511B4AE-FE0B-41A0-8A24-16DEF5B74DED}" type="parTrans" cxnId="{3AC83081-C909-4310-95E4-C679F30BE250}">
      <dgm:prSet/>
      <dgm:spPr/>
      <dgm:t>
        <a:bodyPr/>
        <a:lstStyle/>
        <a:p>
          <a:endParaRPr lang="es-ES" sz="2000"/>
        </a:p>
      </dgm:t>
    </dgm:pt>
    <dgm:pt modelId="{46AB6FBE-7843-40E1-8768-A4E97568DF98}" type="sibTrans" cxnId="{3AC83081-C909-4310-95E4-C679F30BE250}">
      <dgm:prSet/>
      <dgm:spPr/>
      <dgm:t>
        <a:bodyPr/>
        <a:lstStyle/>
        <a:p>
          <a:endParaRPr lang="es-ES" sz="2000"/>
        </a:p>
      </dgm:t>
    </dgm:pt>
    <dgm:pt modelId="{31A83F7E-524C-4CEB-B07E-9B612220456A}">
      <dgm:prSet phldrT="[Texto]" custT="1"/>
      <dgm:spPr>
        <a:xfrm>
          <a:off x="2121303" y="1143986"/>
          <a:ext cx="1443818" cy="426652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Tržni cilj</a:t>
          </a:r>
          <a:r>
            <a:rPr lang="es-ES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 </a:t>
          </a:r>
          <a:r>
            <a:rPr lang="sl-SI" sz="9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nižji razred.</a:t>
          </a:r>
          <a:endParaRPr lang="es-ES" sz="9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gm:t>
    </dgm:pt>
    <dgm:pt modelId="{8B429481-ABA9-4D4E-89E6-D8B38AF64E64}" type="parTrans" cxnId="{0A996D40-5E10-4041-8C87-CAB14DF8E616}">
      <dgm:prSet/>
      <dgm:spPr/>
      <dgm:t>
        <a:bodyPr/>
        <a:lstStyle/>
        <a:p>
          <a:endParaRPr lang="es-ES" sz="2000"/>
        </a:p>
      </dgm:t>
    </dgm:pt>
    <dgm:pt modelId="{B42D0087-9025-4942-A50D-9A46DA1E07DE}" type="sibTrans" cxnId="{0A996D40-5E10-4041-8C87-CAB14DF8E616}">
      <dgm:prSet/>
      <dgm:spPr/>
      <dgm:t>
        <a:bodyPr/>
        <a:lstStyle/>
        <a:p>
          <a:endParaRPr lang="es-ES" sz="2000"/>
        </a:p>
      </dgm:t>
    </dgm:pt>
    <dgm:pt modelId="{635BC5AA-8313-43A3-ADEB-EC5027973A22}">
      <dgm:prSet phldrT="[Texto]" custT="1"/>
      <dgm:spPr>
        <a:xfrm>
          <a:off x="2121303" y="1636277"/>
          <a:ext cx="1443818" cy="426652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Poslovni model</a:t>
          </a:r>
          <a:r>
            <a:rPr lang="es-ES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 </a:t>
          </a:r>
          <a:r>
            <a:rPr lang="sl-SI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operativna/finančna optimizacija za večji zaslužek v nižjem razredu.</a:t>
          </a:r>
          <a:endParaRPr lang="es-ES" sz="900" dirty="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gm:t>
    </dgm:pt>
    <dgm:pt modelId="{FB5D2853-4606-47C9-BD79-2F286CA0D51F}" type="parTrans" cxnId="{A58F15C9-36DB-40C3-A3EC-8BF18D2D16FA}">
      <dgm:prSet/>
      <dgm:spPr/>
      <dgm:t>
        <a:bodyPr/>
        <a:lstStyle/>
        <a:p>
          <a:endParaRPr lang="es-ES" sz="2000"/>
        </a:p>
      </dgm:t>
    </dgm:pt>
    <dgm:pt modelId="{FCA41E5A-E391-415E-AB7D-AED6879B3251}" type="sibTrans" cxnId="{A58F15C9-36DB-40C3-A3EC-8BF18D2D16FA}">
      <dgm:prSet/>
      <dgm:spPr/>
      <dgm:t>
        <a:bodyPr/>
        <a:lstStyle/>
        <a:p>
          <a:endParaRPr lang="es-ES" sz="2000"/>
        </a:p>
      </dgm:t>
    </dgm:pt>
    <dgm:pt modelId="{11D79CB8-B60D-441E-858D-2BDFF6FABD09}">
      <dgm:prSet phldrT="[Texto]" custT="1"/>
      <dgm:spPr>
        <a:xfrm>
          <a:off x="4061434" y="1143986"/>
          <a:ext cx="1443818" cy="426652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Tržni cilj</a:t>
          </a:r>
          <a:r>
            <a:rPr lang="es-ES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 </a:t>
          </a:r>
          <a:r>
            <a:rPr lang="sl-SI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posamezniki,</a:t>
          </a:r>
        </a:p>
        <a:p>
          <a:r>
            <a:rPr lang="sl-SI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ki še niso naši uporabniki.</a:t>
          </a:r>
          <a:endParaRPr lang="es-ES" sz="900" dirty="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gm:t>
    </dgm:pt>
    <dgm:pt modelId="{5BD92BC2-9453-4F05-9DAC-68A1BCBDCFFE}" type="parTrans" cxnId="{E6C12E71-1D5B-464A-A153-1C87D68F07A8}">
      <dgm:prSet/>
      <dgm:spPr/>
      <dgm:t>
        <a:bodyPr/>
        <a:lstStyle/>
        <a:p>
          <a:endParaRPr lang="es-ES" sz="2000"/>
        </a:p>
      </dgm:t>
    </dgm:pt>
    <dgm:pt modelId="{B45DD2A0-F717-4B0E-AC1B-B23952E96117}" type="sibTrans" cxnId="{E6C12E71-1D5B-464A-A153-1C87D68F07A8}">
      <dgm:prSet/>
      <dgm:spPr/>
      <dgm:t>
        <a:bodyPr/>
        <a:lstStyle/>
        <a:p>
          <a:endParaRPr lang="es-ES" sz="2000"/>
        </a:p>
      </dgm:t>
    </dgm:pt>
    <dgm:pt modelId="{5F7F29BB-DAD7-4ED7-8373-8F28CD9E347C}">
      <dgm:prSet phldrT="[Texto]" custT="1"/>
      <dgm:spPr>
        <a:xfrm>
          <a:off x="4061434" y="1636277"/>
          <a:ext cx="1443818" cy="426652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gm:spPr>
      <dgm:t>
        <a:bodyPr/>
        <a:lstStyle/>
        <a:p>
          <a:r>
            <a:rPr lang="sl-SI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Poslovni model</a:t>
          </a:r>
          <a:r>
            <a:rPr lang="es-ES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 </a:t>
          </a:r>
          <a:r>
            <a:rPr lang="sl-SI" sz="9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kovanje dobička v majhnem obsegu. </a:t>
          </a:r>
          <a:endParaRPr lang="es-ES" sz="900" dirty="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gm:t>
    </dgm:pt>
    <dgm:pt modelId="{4C8A63F7-97FE-480D-B1DE-B7AA40116C25}" type="parTrans" cxnId="{99E93369-1990-4279-A98C-E41031BBFDD2}">
      <dgm:prSet/>
      <dgm:spPr/>
      <dgm:t>
        <a:bodyPr/>
        <a:lstStyle/>
        <a:p>
          <a:endParaRPr lang="es-ES" sz="2000"/>
        </a:p>
      </dgm:t>
    </dgm:pt>
    <dgm:pt modelId="{49B21B94-1306-4961-AA82-E6A1CD1E6879}" type="sibTrans" cxnId="{99E93369-1990-4279-A98C-E41031BBFDD2}">
      <dgm:prSet/>
      <dgm:spPr/>
      <dgm:t>
        <a:bodyPr/>
        <a:lstStyle/>
        <a:p>
          <a:endParaRPr lang="es-ES" sz="2000"/>
        </a:p>
      </dgm:t>
    </dgm:pt>
    <dgm:pt modelId="{E11C29BF-FA8A-4F90-8D57-AC6A9F7B457F}" type="pres">
      <dgm:prSet presAssocID="{D88179E9-673E-4275-A1CF-C33206562E4C}" presName="theList" presStyleCnt="0">
        <dgm:presLayoutVars>
          <dgm:dir/>
          <dgm:animLvl val="lvl"/>
          <dgm:resizeHandles val="exact"/>
        </dgm:presLayoutVars>
      </dgm:prSet>
      <dgm:spPr/>
    </dgm:pt>
    <dgm:pt modelId="{3541775B-6558-4458-B5D2-BBA2D0F940FD}" type="pres">
      <dgm:prSet presAssocID="{00139B61-7B99-4894-86E8-64E3DAC5C7B2}" presName="compNode" presStyleCnt="0"/>
      <dgm:spPr/>
    </dgm:pt>
    <dgm:pt modelId="{2355C0F5-A7B1-481F-AA40-93FEF7D00F9E}" type="pres">
      <dgm:prSet presAssocID="{00139B61-7B99-4894-86E8-64E3DAC5C7B2}" presName="aNode" presStyleLbl="bgShp" presStyleIdx="0" presStyleCnt="3" custLinFactNeighborX="-72751" custLinFactNeighborY="29488"/>
      <dgm:spPr/>
    </dgm:pt>
    <dgm:pt modelId="{7753DCBB-3A89-4ABA-951D-AEC65BD740EF}" type="pres">
      <dgm:prSet presAssocID="{00139B61-7B99-4894-86E8-64E3DAC5C7B2}" presName="textNode" presStyleLbl="bgShp" presStyleIdx="0" presStyleCnt="3"/>
      <dgm:spPr/>
    </dgm:pt>
    <dgm:pt modelId="{D84547E7-A429-4ACD-A974-56FAE516EAF7}" type="pres">
      <dgm:prSet presAssocID="{00139B61-7B99-4894-86E8-64E3DAC5C7B2}" presName="compChildNode" presStyleCnt="0"/>
      <dgm:spPr/>
    </dgm:pt>
    <dgm:pt modelId="{EC07003A-5E4D-4918-9437-C4002703E352}" type="pres">
      <dgm:prSet presAssocID="{00139B61-7B99-4894-86E8-64E3DAC5C7B2}" presName="theInnerList" presStyleCnt="0"/>
      <dgm:spPr/>
    </dgm:pt>
    <dgm:pt modelId="{DC91E258-8A10-4B11-9EE4-5D5530BB9CCA}" type="pres">
      <dgm:prSet presAssocID="{77D46A88-EE5B-48BB-8642-4C98E3776AFE}" presName="childNode" presStyleLbl="node1" presStyleIdx="0" presStyleCnt="9">
        <dgm:presLayoutVars>
          <dgm:bulletEnabled val="1"/>
        </dgm:presLayoutVars>
      </dgm:prSet>
      <dgm:spPr/>
    </dgm:pt>
    <dgm:pt modelId="{CED5239E-4060-47A1-9DAA-8EF4855941FE}" type="pres">
      <dgm:prSet presAssocID="{77D46A88-EE5B-48BB-8642-4C98E3776AFE}" presName="aSpace2" presStyleCnt="0"/>
      <dgm:spPr/>
    </dgm:pt>
    <dgm:pt modelId="{2856EA89-0CC6-466F-9320-D854A2A3A106}" type="pres">
      <dgm:prSet presAssocID="{E2FCE1CB-FC1C-42FB-B382-2F08F38E38B7}" presName="childNode" presStyleLbl="node1" presStyleIdx="1" presStyleCnt="9">
        <dgm:presLayoutVars>
          <dgm:bulletEnabled val="1"/>
        </dgm:presLayoutVars>
      </dgm:prSet>
      <dgm:spPr/>
    </dgm:pt>
    <dgm:pt modelId="{E629F759-E179-4EE2-BF85-BEBDE03F79C3}" type="pres">
      <dgm:prSet presAssocID="{E2FCE1CB-FC1C-42FB-B382-2F08F38E38B7}" presName="aSpace2" presStyleCnt="0"/>
      <dgm:spPr/>
    </dgm:pt>
    <dgm:pt modelId="{0B930B77-199F-4F31-80BE-243F6694432C}" type="pres">
      <dgm:prSet presAssocID="{FC27A92C-41A3-4F0B-9D53-44FB1CAB6F51}" presName="childNode" presStyleLbl="node1" presStyleIdx="2" presStyleCnt="9">
        <dgm:presLayoutVars>
          <dgm:bulletEnabled val="1"/>
        </dgm:presLayoutVars>
      </dgm:prSet>
      <dgm:spPr/>
    </dgm:pt>
    <dgm:pt modelId="{8A9C3295-021A-4BAB-8AD8-74A7E4198994}" type="pres">
      <dgm:prSet presAssocID="{00139B61-7B99-4894-86E8-64E3DAC5C7B2}" presName="aSpace" presStyleCnt="0"/>
      <dgm:spPr/>
    </dgm:pt>
    <dgm:pt modelId="{5052AE9F-B9B5-4CFC-9ED9-9928F13CD2C7}" type="pres">
      <dgm:prSet presAssocID="{6F1593A7-D980-4C2E-9576-6978FE186C5F}" presName="compNode" presStyleCnt="0"/>
      <dgm:spPr/>
    </dgm:pt>
    <dgm:pt modelId="{A7A351B3-036A-4395-AFC8-16BDC58B7C4E}" type="pres">
      <dgm:prSet presAssocID="{6F1593A7-D980-4C2E-9576-6978FE186C5F}" presName="aNode" presStyleLbl="bgShp" presStyleIdx="1" presStyleCnt="3"/>
      <dgm:spPr/>
    </dgm:pt>
    <dgm:pt modelId="{8439DA39-D962-4A3B-BCB0-0623E95EB28C}" type="pres">
      <dgm:prSet presAssocID="{6F1593A7-D980-4C2E-9576-6978FE186C5F}" presName="textNode" presStyleLbl="bgShp" presStyleIdx="1" presStyleCnt="3"/>
      <dgm:spPr/>
    </dgm:pt>
    <dgm:pt modelId="{BFACD556-3B8E-417B-BFED-FFA9F827A62C}" type="pres">
      <dgm:prSet presAssocID="{6F1593A7-D980-4C2E-9576-6978FE186C5F}" presName="compChildNode" presStyleCnt="0"/>
      <dgm:spPr/>
    </dgm:pt>
    <dgm:pt modelId="{81E9A306-A3BC-44AC-B910-E957FFA9C38D}" type="pres">
      <dgm:prSet presAssocID="{6F1593A7-D980-4C2E-9576-6978FE186C5F}" presName="theInnerList" presStyleCnt="0"/>
      <dgm:spPr/>
    </dgm:pt>
    <dgm:pt modelId="{A60050EE-006A-4103-87CA-421769173AC0}" type="pres">
      <dgm:prSet presAssocID="{A45FCBC8-4CE1-4895-A104-760C40DBAF17}" presName="childNode" presStyleLbl="node1" presStyleIdx="3" presStyleCnt="9">
        <dgm:presLayoutVars>
          <dgm:bulletEnabled val="1"/>
        </dgm:presLayoutVars>
      </dgm:prSet>
      <dgm:spPr/>
    </dgm:pt>
    <dgm:pt modelId="{EBC3A5CB-3A8C-4A8D-88FA-2133526B2024}" type="pres">
      <dgm:prSet presAssocID="{A45FCBC8-4CE1-4895-A104-760C40DBAF17}" presName="aSpace2" presStyleCnt="0"/>
      <dgm:spPr/>
    </dgm:pt>
    <dgm:pt modelId="{4769218E-741F-4075-A2EE-628BD1240815}" type="pres">
      <dgm:prSet presAssocID="{31A83F7E-524C-4CEB-B07E-9B612220456A}" presName="childNode" presStyleLbl="node1" presStyleIdx="4" presStyleCnt="9">
        <dgm:presLayoutVars>
          <dgm:bulletEnabled val="1"/>
        </dgm:presLayoutVars>
      </dgm:prSet>
      <dgm:spPr/>
    </dgm:pt>
    <dgm:pt modelId="{3D9DE70F-00B9-4F7E-876A-6555B904345D}" type="pres">
      <dgm:prSet presAssocID="{31A83F7E-524C-4CEB-B07E-9B612220456A}" presName="aSpace2" presStyleCnt="0"/>
      <dgm:spPr/>
    </dgm:pt>
    <dgm:pt modelId="{23CCBC97-124A-4A68-8C19-8288C1E2108F}" type="pres">
      <dgm:prSet presAssocID="{635BC5AA-8313-43A3-ADEB-EC5027973A22}" presName="childNode" presStyleLbl="node1" presStyleIdx="5" presStyleCnt="9">
        <dgm:presLayoutVars>
          <dgm:bulletEnabled val="1"/>
        </dgm:presLayoutVars>
      </dgm:prSet>
      <dgm:spPr/>
    </dgm:pt>
    <dgm:pt modelId="{DCD98A96-975C-4555-8833-48CC76CB01BB}" type="pres">
      <dgm:prSet presAssocID="{6F1593A7-D980-4C2E-9576-6978FE186C5F}" presName="aSpace" presStyleCnt="0"/>
      <dgm:spPr/>
    </dgm:pt>
    <dgm:pt modelId="{5EFC0DFE-B202-463C-A222-323265546C77}" type="pres">
      <dgm:prSet presAssocID="{636F3A2C-B502-4CEE-87C0-46DFABAFCF05}" presName="compNode" presStyleCnt="0"/>
      <dgm:spPr/>
    </dgm:pt>
    <dgm:pt modelId="{A2E1919D-CDAA-4B84-9847-5CB5A2B6CE5F}" type="pres">
      <dgm:prSet presAssocID="{636F3A2C-B502-4CEE-87C0-46DFABAFCF05}" presName="aNode" presStyleLbl="bgShp" presStyleIdx="2" presStyleCnt="3"/>
      <dgm:spPr/>
    </dgm:pt>
    <dgm:pt modelId="{83E148F4-4A50-4FA6-9CF8-017789E3F761}" type="pres">
      <dgm:prSet presAssocID="{636F3A2C-B502-4CEE-87C0-46DFABAFCF05}" presName="textNode" presStyleLbl="bgShp" presStyleIdx="2" presStyleCnt="3"/>
      <dgm:spPr/>
    </dgm:pt>
    <dgm:pt modelId="{36ABDE38-A517-40C7-9ED9-1362BF35FE66}" type="pres">
      <dgm:prSet presAssocID="{636F3A2C-B502-4CEE-87C0-46DFABAFCF05}" presName="compChildNode" presStyleCnt="0"/>
      <dgm:spPr/>
    </dgm:pt>
    <dgm:pt modelId="{BEB37079-D879-4931-888C-80D977435E6E}" type="pres">
      <dgm:prSet presAssocID="{636F3A2C-B502-4CEE-87C0-46DFABAFCF05}" presName="theInnerList" presStyleCnt="0"/>
      <dgm:spPr/>
    </dgm:pt>
    <dgm:pt modelId="{538393E9-B656-4391-AE52-10019BE2E288}" type="pres">
      <dgm:prSet presAssocID="{524E1D85-8E75-4B9E-97D2-C78831BF93FD}" presName="childNode" presStyleLbl="node1" presStyleIdx="6" presStyleCnt="9">
        <dgm:presLayoutVars>
          <dgm:bulletEnabled val="1"/>
        </dgm:presLayoutVars>
      </dgm:prSet>
      <dgm:spPr/>
    </dgm:pt>
    <dgm:pt modelId="{022269BF-BABE-458C-9BE7-6E9FBD633F11}" type="pres">
      <dgm:prSet presAssocID="{524E1D85-8E75-4B9E-97D2-C78831BF93FD}" presName="aSpace2" presStyleCnt="0"/>
      <dgm:spPr/>
    </dgm:pt>
    <dgm:pt modelId="{F24E31A6-E9AE-485E-8E99-2E4CA4FACF79}" type="pres">
      <dgm:prSet presAssocID="{11D79CB8-B60D-441E-858D-2BDFF6FABD09}" presName="childNode" presStyleLbl="node1" presStyleIdx="7" presStyleCnt="9">
        <dgm:presLayoutVars>
          <dgm:bulletEnabled val="1"/>
        </dgm:presLayoutVars>
      </dgm:prSet>
      <dgm:spPr/>
    </dgm:pt>
    <dgm:pt modelId="{D18F517D-DCAF-4A8C-8D4E-B33473068B15}" type="pres">
      <dgm:prSet presAssocID="{11D79CB8-B60D-441E-858D-2BDFF6FABD09}" presName="aSpace2" presStyleCnt="0"/>
      <dgm:spPr/>
    </dgm:pt>
    <dgm:pt modelId="{F349AF19-0C27-42E9-9C2F-163D85533911}" type="pres">
      <dgm:prSet presAssocID="{5F7F29BB-DAD7-4ED7-8373-8F28CD9E347C}" presName="childNode" presStyleLbl="node1" presStyleIdx="8" presStyleCnt="9">
        <dgm:presLayoutVars>
          <dgm:bulletEnabled val="1"/>
        </dgm:presLayoutVars>
      </dgm:prSet>
      <dgm:spPr/>
    </dgm:pt>
  </dgm:ptLst>
  <dgm:cxnLst>
    <dgm:cxn modelId="{85B5CF09-CCCA-4CE2-8B87-2E290EBB03E8}" type="presOf" srcId="{524E1D85-8E75-4B9E-97D2-C78831BF93FD}" destId="{538393E9-B656-4391-AE52-10019BE2E288}" srcOrd="0" destOrd="0" presId="urn:microsoft.com/office/officeart/2005/8/layout/lProcess2"/>
    <dgm:cxn modelId="{C09EEA22-4D0D-448F-A707-0D437E77BE25}" type="presOf" srcId="{A45FCBC8-4CE1-4895-A104-760C40DBAF17}" destId="{A60050EE-006A-4103-87CA-421769173AC0}" srcOrd="0" destOrd="0" presId="urn:microsoft.com/office/officeart/2005/8/layout/lProcess2"/>
    <dgm:cxn modelId="{659FBB24-8AD6-4A32-8F00-CCE481ED418E}" srcId="{D88179E9-673E-4275-A1CF-C33206562E4C}" destId="{6F1593A7-D980-4C2E-9576-6978FE186C5F}" srcOrd="1" destOrd="0" parTransId="{DBFBA112-2C40-4AC2-9F26-C8818480D271}" sibTransId="{3D33B5D6-8B1B-4924-BD1E-9B628487744A}"/>
    <dgm:cxn modelId="{9BE3E629-E37E-4D92-939E-9EA1A9861923}" srcId="{D88179E9-673E-4275-A1CF-C33206562E4C}" destId="{636F3A2C-B502-4CEE-87C0-46DFABAFCF05}" srcOrd="2" destOrd="0" parTransId="{4340F4DC-90D3-4A41-93EF-8CBA00608E70}" sibTransId="{AADF0E6E-7230-4E3C-B01C-76D04FD5DDC6}"/>
    <dgm:cxn modelId="{84914438-DCE8-44CF-870F-931FF7DB6413}" type="presOf" srcId="{77D46A88-EE5B-48BB-8642-4C98E3776AFE}" destId="{DC91E258-8A10-4B11-9EE4-5D5530BB9CCA}" srcOrd="0" destOrd="0" presId="urn:microsoft.com/office/officeart/2005/8/layout/lProcess2"/>
    <dgm:cxn modelId="{0A996D40-5E10-4041-8C87-CAB14DF8E616}" srcId="{6F1593A7-D980-4C2E-9576-6978FE186C5F}" destId="{31A83F7E-524C-4CEB-B07E-9B612220456A}" srcOrd="1" destOrd="0" parTransId="{8B429481-ABA9-4D4E-89E6-D8B38AF64E64}" sibTransId="{B42D0087-9025-4942-A50D-9A46DA1E07DE}"/>
    <dgm:cxn modelId="{17770863-9F5A-4EF9-96FF-6202DF39B7DC}" type="presOf" srcId="{31A83F7E-524C-4CEB-B07E-9B612220456A}" destId="{4769218E-741F-4075-A2EE-628BD1240815}" srcOrd="0" destOrd="0" presId="urn:microsoft.com/office/officeart/2005/8/layout/lProcess2"/>
    <dgm:cxn modelId="{6B770547-D0EE-4457-9C61-9F4CB9599934}" type="presOf" srcId="{11D79CB8-B60D-441E-858D-2BDFF6FABD09}" destId="{F24E31A6-E9AE-485E-8E99-2E4CA4FACF79}" srcOrd="0" destOrd="0" presId="urn:microsoft.com/office/officeart/2005/8/layout/lProcess2"/>
    <dgm:cxn modelId="{99E93369-1990-4279-A98C-E41031BBFDD2}" srcId="{636F3A2C-B502-4CEE-87C0-46DFABAFCF05}" destId="{5F7F29BB-DAD7-4ED7-8373-8F28CD9E347C}" srcOrd="2" destOrd="0" parTransId="{4C8A63F7-97FE-480D-B1DE-B7AA40116C25}" sibTransId="{49B21B94-1306-4961-AA82-E6A1CD1E6879}"/>
    <dgm:cxn modelId="{D425454D-4420-4D5D-88D2-D57BA218EC73}" type="presOf" srcId="{6F1593A7-D980-4C2E-9576-6978FE186C5F}" destId="{8439DA39-D962-4A3B-BCB0-0623E95EB28C}" srcOrd="1" destOrd="0" presId="urn:microsoft.com/office/officeart/2005/8/layout/lProcess2"/>
    <dgm:cxn modelId="{2CB6454E-D825-48BF-8791-C346253E13B2}" srcId="{6F1593A7-D980-4C2E-9576-6978FE186C5F}" destId="{A45FCBC8-4CE1-4895-A104-760C40DBAF17}" srcOrd="0" destOrd="0" parTransId="{C975AE47-7DC1-43F8-8C98-1CAC741DD8C6}" sibTransId="{87298F55-7775-49D7-A473-781B9840D94B}"/>
    <dgm:cxn modelId="{661E1850-0715-4AB6-9994-F8B8D13A1072}" type="presOf" srcId="{635BC5AA-8313-43A3-ADEB-EC5027973A22}" destId="{23CCBC97-124A-4A68-8C19-8288C1E2108F}" srcOrd="0" destOrd="0" presId="urn:microsoft.com/office/officeart/2005/8/layout/lProcess2"/>
    <dgm:cxn modelId="{E6C12E71-1D5B-464A-A153-1C87D68F07A8}" srcId="{636F3A2C-B502-4CEE-87C0-46DFABAFCF05}" destId="{11D79CB8-B60D-441E-858D-2BDFF6FABD09}" srcOrd="1" destOrd="0" parTransId="{5BD92BC2-9453-4F05-9DAC-68A1BCBDCFFE}" sibTransId="{B45DD2A0-F717-4B0E-AC1B-B23952E96117}"/>
    <dgm:cxn modelId="{2D15D679-9425-4BE5-ADDB-DB844A35C919}" type="presOf" srcId="{6F1593A7-D980-4C2E-9576-6978FE186C5F}" destId="{A7A351B3-036A-4395-AFC8-16BDC58B7C4E}" srcOrd="0" destOrd="0" presId="urn:microsoft.com/office/officeart/2005/8/layout/lProcess2"/>
    <dgm:cxn modelId="{3AC83081-C909-4310-95E4-C679F30BE250}" srcId="{00139B61-7B99-4894-86E8-64E3DAC5C7B2}" destId="{FC27A92C-41A3-4F0B-9D53-44FB1CAB6F51}" srcOrd="2" destOrd="0" parTransId="{5511B4AE-FE0B-41A0-8A24-16DEF5B74DED}" sibTransId="{46AB6FBE-7843-40E1-8768-A4E97568DF98}"/>
    <dgm:cxn modelId="{26ACA285-A192-4050-8295-AEE35ADBE784}" type="presOf" srcId="{00139B61-7B99-4894-86E8-64E3DAC5C7B2}" destId="{7753DCBB-3A89-4ABA-951D-AEC65BD740EF}" srcOrd="1" destOrd="0" presId="urn:microsoft.com/office/officeart/2005/8/layout/lProcess2"/>
    <dgm:cxn modelId="{F0107C86-4545-424A-A550-372AA2E56B11}" type="presOf" srcId="{636F3A2C-B502-4CEE-87C0-46DFABAFCF05}" destId="{83E148F4-4A50-4FA6-9CF8-017789E3F761}" srcOrd="1" destOrd="0" presId="urn:microsoft.com/office/officeart/2005/8/layout/lProcess2"/>
    <dgm:cxn modelId="{ED90EDB0-DDEF-4563-AAE6-56025DD80930}" type="presOf" srcId="{D88179E9-673E-4275-A1CF-C33206562E4C}" destId="{E11C29BF-FA8A-4F90-8D57-AC6A9F7B457F}" srcOrd="0" destOrd="0" presId="urn:microsoft.com/office/officeart/2005/8/layout/lProcess2"/>
    <dgm:cxn modelId="{2415A4B4-6635-4E28-AD86-17852C0E98DC}" type="presOf" srcId="{FC27A92C-41A3-4F0B-9D53-44FB1CAB6F51}" destId="{0B930B77-199F-4F31-80BE-243F6694432C}" srcOrd="0" destOrd="0" presId="urn:microsoft.com/office/officeart/2005/8/layout/lProcess2"/>
    <dgm:cxn modelId="{253A9CB9-4BF2-4034-80D0-978B2292873E}" srcId="{00139B61-7B99-4894-86E8-64E3DAC5C7B2}" destId="{77D46A88-EE5B-48BB-8642-4C98E3776AFE}" srcOrd="0" destOrd="0" parTransId="{6132912F-23E3-4A5A-B203-2C0B40A4B85C}" sibTransId="{35143856-CE06-47CF-A746-1F2EFC13C294}"/>
    <dgm:cxn modelId="{A58F15C9-36DB-40C3-A3EC-8BF18D2D16FA}" srcId="{6F1593A7-D980-4C2E-9576-6978FE186C5F}" destId="{635BC5AA-8313-43A3-ADEB-EC5027973A22}" srcOrd="2" destOrd="0" parTransId="{FB5D2853-4606-47C9-BD79-2F286CA0D51F}" sibTransId="{FCA41E5A-E391-415E-AB7D-AED6879B3251}"/>
    <dgm:cxn modelId="{28D7DFD1-DD2E-40E3-85DB-B3996185D048}" type="presOf" srcId="{636F3A2C-B502-4CEE-87C0-46DFABAFCF05}" destId="{A2E1919D-CDAA-4B84-9847-5CB5A2B6CE5F}" srcOrd="0" destOrd="0" presId="urn:microsoft.com/office/officeart/2005/8/layout/lProcess2"/>
    <dgm:cxn modelId="{5142BADA-70D8-4BF1-AEB0-DFEC760AE559}" type="presOf" srcId="{00139B61-7B99-4894-86E8-64E3DAC5C7B2}" destId="{2355C0F5-A7B1-481F-AA40-93FEF7D00F9E}" srcOrd="0" destOrd="0" presId="urn:microsoft.com/office/officeart/2005/8/layout/lProcess2"/>
    <dgm:cxn modelId="{0B4B4DDC-FA38-46CD-A5AE-D18D255C04AD}" type="presOf" srcId="{5F7F29BB-DAD7-4ED7-8373-8F28CD9E347C}" destId="{F349AF19-0C27-42E9-9C2F-163D85533911}" srcOrd="0" destOrd="0" presId="urn:microsoft.com/office/officeart/2005/8/layout/lProcess2"/>
    <dgm:cxn modelId="{2C4D4CE4-42D7-4E44-9D0D-69409D8560DF}" srcId="{00139B61-7B99-4894-86E8-64E3DAC5C7B2}" destId="{E2FCE1CB-FC1C-42FB-B382-2F08F38E38B7}" srcOrd="1" destOrd="0" parTransId="{A2C41A01-9421-4DD6-A3AC-DF6C433094E0}" sibTransId="{92DE96C0-D5A8-453C-A48A-A84B5B595A23}"/>
    <dgm:cxn modelId="{962926EB-0F8B-4EE9-9626-7A3D2D35B49E}" type="presOf" srcId="{E2FCE1CB-FC1C-42FB-B382-2F08F38E38B7}" destId="{2856EA89-0CC6-466F-9320-D854A2A3A106}" srcOrd="0" destOrd="0" presId="urn:microsoft.com/office/officeart/2005/8/layout/lProcess2"/>
    <dgm:cxn modelId="{74E8BAF0-25A2-4937-A608-56406F8B4CEE}" srcId="{D88179E9-673E-4275-A1CF-C33206562E4C}" destId="{00139B61-7B99-4894-86E8-64E3DAC5C7B2}" srcOrd="0" destOrd="0" parTransId="{3E09EF82-5AB5-4CB5-99D5-8ED8D66D0A97}" sibTransId="{39A0EC99-2E95-475C-8B9C-967473EC8E28}"/>
    <dgm:cxn modelId="{AB884DF9-5171-4CCD-8C81-2D2C8B237934}" srcId="{636F3A2C-B502-4CEE-87C0-46DFABAFCF05}" destId="{524E1D85-8E75-4B9E-97D2-C78831BF93FD}" srcOrd="0" destOrd="0" parTransId="{B7007965-E225-409D-B58E-3A919AE6D91B}" sibTransId="{D62E4328-EF29-42A1-8A8C-94100F00DAC0}"/>
    <dgm:cxn modelId="{14BBF63A-3CF6-461D-BF50-697C40126C89}" type="presParOf" srcId="{E11C29BF-FA8A-4F90-8D57-AC6A9F7B457F}" destId="{3541775B-6558-4458-B5D2-BBA2D0F940FD}" srcOrd="0" destOrd="0" presId="urn:microsoft.com/office/officeart/2005/8/layout/lProcess2"/>
    <dgm:cxn modelId="{6817B175-CA6C-4235-B365-61C503C4A7DF}" type="presParOf" srcId="{3541775B-6558-4458-B5D2-BBA2D0F940FD}" destId="{2355C0F5-A7B1-481F-AA40-93FEF7D00F9E}" srcOrd="0" destOrd="0" presId="urn:microsoft.com/office/officeart/2005/8/layout/lProcess2"/>
    <dgm:cxn modelId="{09422E1E-803A-44B9-BECE-389D27A41D88}" type="presParOf" srcId="{3541775B-6558-4458-B5D2-BBA2D0F940FD}" destId="{7753DCBB-3A89-4ABA-951D-AEC65BD740EF}" srcOrd="1" destOrd="0" presId="urn:microsoft.com/office/officeart/2005/8/layout/lProcess2"/>
    <dgm:cxn modelId="{7592F82A-AF1D-4DFE-9835-1403698A3831}" type="presParOf" srcId="{3541775B-6558-4458-B5D2-BBA2D0F940FD}" destId="{D84547E7-A429-4ACD-A974-56FAE516EAF7}" srcOrd="2" destOrd="0" presId="urn:microsoft.com/office/officeart/2005/8/layout/lProcess2"/>
    <dgm:cxn modelId="{F436ECD2-DFB7-4B2D-833A-EB6DE2A158EC}" type="presParOf" srcId="{D84547E7-A429-4ACD-A974-56FAE516EAF7}" destId="{EC07003A-5E4D-4918-9437-C4002703E352}" srcOrd="0" destOrd="0" presId="urn:microsoft.com/office/officeart/2005/8/layout/lProcess2"/>
    <dgm:cxn modelId="{623E2FA2-46EF-44E2-BECE-C4C6D8D4E3BA}" type="presParOf" srcId="{EC07003A-5E4D-4918-9437-C4002703E352}" destId="{DC91E258-8A10-4B11-9EE4-5D5530BB9CCA}" srcOrd="0" destOrd="0" presId="urn:microsoft.com/office/officeart/2005/8/layout/lProcess2"/>
    <dgm:cxn modelId="{132425EC-1E82-4C2D-B203-FF5168C97B36}" type="presParOf" srcId="{EC07003A-5E4D-4918-9437-C4002703E352}" destId="{CED5239E-4060-47A1-9DAA-8EF4855941FE}" srcOrd="1" destOrd="0" presId="urn:microsoft.com/office/officeart/2005/8/layout/lProcess2"/>
    <dgm:cxn modelId="{C747C866-4EC4-49F3-ADD6-5EBEF95A3231}" type="presParOf" srcId="{EC07003A-5E4D-4918-9437-C4002703E352}" destId="{2856EA89-0CC6-466F-9320-D854A2A3A106}" srcOrd="2" destOrd="0" presId="urn:microsoft.com/office/officeart/2005/8/layout/lProcess2"/>
    <dgm:cxn modelId="{104E38C1-EC7A-4195-998B-D2DB6FD9DC4B}" type="presParOf" srcId="{EC07003A-5E4D-4918-9437-C4002703E352}" destId="{E629F759-E179-4EE2-BF85-BEBDE03F79C3}" srcOrd="3" destOrd="0" presId="urn:microsoft.com/office/officeart/2005/8/layout/lProcess2"/>
    <dgm:cxn modelId="{D1494899-60A1-42DC-B487-CB7E95728C0E}" type="presParOf" srcId="{EC07003A-5E4D-4918-9437-C4002703E352}" destId="{0B930B77-199F-4F31-80BE-243F6694432C}" srcOrd="4" destOrd="0" presId="urn:microsoft.com/office/officeart/2005/8/layout/lProcess2"/>
    <dgm:cxn modelId="{AFEA1556-AAA5-486D-BFB6-65FBCE570138}" type="presParOf" srcId="{E11C29BF-FA8A-4F90-8D57-AC6A9F7B457F}" destId="{8A9C3295-021A-4BAB-8AD8-74A7E4198994}" srcOrd="1" destOrd="0" presId="urn:microsoft.com/office/officeart/2005/8/layout/lProcess2"/>
    <dgm:cxn modelId="{E3F29EBB-7DDE-4844-BA0B-CC05A428D814}" type="presParOf" srcId="{E11C29BF-FA8A-4F90-8D57-AC6A9F7B457F}" destId="{5052AE9F-B9B5-4CFC-9ED9-9928F13CD2C7}" srcOrd="2" destOrd="0" presId="urn:microsoft.com/office/officeart/2005/8/layout/lProcess2"/>
    <dgm:cxn modelId="{23B8A13A-7938-43AA-BD76-1122FCAF7B98}" type="presParOf" srcId="{5052AE9F-B9B5-4CFC-9ED9-9928F13CD2C7}" destId="{A7A351B3-036A-4395-AFC8-16BDC58B7C4E}" srcOrd="0" destOrd="0" presId="urn:microsoft.com/office/officeart/2005/8/layout/lProcess2"/>
    <dgm:cxn modelId="{D9D7DF2C-3BAF-4BE1-A97B-43C8F63D654C}" type="presParOf" srcId="{5052AE9F-B9B5-4CFC-9ED9-9928F13CD2C7}" destId="{8439DA39-D962-4A3B-BCB0-0623E95EB28C}" srcOrd="1" destOrd="0" presId="urn:microsoft.com/office/officeart/2005/8/layout/lProcess2"/>
    <dgm:cxn modelId="{D2BF2604-3350-4FD3-840C-7FF84F905B23}" type="presParOf" srcId="{5052AE9F-B9B5-4CFC-9ED9-9928F13CD2C7}" destId="{BFACD556-3B8E-417B-BFED-FFA9F827A62C}" srcOrd="2" destOrd="0" presId="urn:microsoft.com/office/officeart/2005/8/layout/lProcess2"/>
    <dgm:cxn modelId="{AC31DB68-1132-453F-B012-26475FB8162E}" type="presParOf" srcId="{BFACD556-3B8E-417B-BFED-FFA9F827A62C}" destId="{81E9A306-A3BC-44AC-B910-E957FFA9C38D}" srcOrd="0" destOrd="0" presId="urn:microsoft.com/office/officeart/2005/8/layout/lProcess2"/>
    <dgm:cxn modelId="{7685879C-8BEA-427C-BF50-687F532053D6}" type="presParOf" srcId="{81E9A306-A3BC-44AC-B910-E957FFA9C38D}" destId="{A60050EE-006A-4103-87CA-421769173AC0}" srcOrd="0" destOrd="0" presId="urn:microsoft.com/office/officeart/2005/8/layout/lProcess2"/>
    <dgm:cxn modelId="{86877E48-1BE3-4357-938A-384B155977A7}" type="presParOf" srcId="{81E9A306-A3BC-44AC-B910-E957FFA9C38D}" destId="{EBC3A5CB-3A8C-4A8D-88FA-2133526B2024}" srcOrd="1" destOrd="0" presId="urn:microsoft.com/office/officeart/2005/8/layout/lProcess2"/>
    <dgm:cxn modelId="{D929A0B5-72C9-4169-9AD3-BAB72F84A731}" type="presParOf" srcId="{81E9A306-A3BC-44AC-B910-E957FFA9C38D}" destId="{4769218E-741F-4075-A2EE-628BD1240815}" srcOrd="2" destOrd="0" presId="urn:microsoft.com/office/officeart/2005/8/layout/lProcess2"/>
    <dgm:cxn modelId="{52B45D58-CC8A-4BA6-87B4-21D20C056E7B}" type="presParOf" srcId="{81E9A306-A3BC-44AC-B910-E957FFA9C38D}" destId="{3D9DE70F-00B9-4F7E-876A-6555B904345D}" srcOrd="3" destOrd="0" presId="urn:microsoft.com/office/officeart/2005/8/layout/lProcess2"/>
    <dgm:cxn modelId="{015C8C3F-1DF5-4CE8-A634-1412329E1A5A}" type="presParOf" srcId="{81E9A306-A3BC-44AC-B910-E957FFA9C38D}" destId="{23CCBC97-124A-4A68-8C19-8288C1E2108F}" srcOrd="4" destOrd="0" presId="urn:microsoft.com/office/officeart/2005/8/layout/lProcess2"/>
    <dgm:cxn modelId="{7C976719-E7AA-44C5-A077-141EA0018389}" type="presParOf" srcId="{E11C29BF-FA8A-4F90-8D57-AC6A9F7B457F}" destId="{DCD98A96-975C-4555-8833-48CC76CB01BB}" srcOrd="3" destOrd="0" presId="urn:microsoft.com/office/officeart/2005/8/layout/lProcess2"/>
    <dgm:cxn modelId="{7351AB6F-1ABC-40C0-82A4-E854DD67BDAD}" type="presParOf" srcId="{E11C29BF-FA8A-4F90-8D57-AC6A9F7B457F}" destId="{5EFC0DFE-B202-463C-A222-323265546C77}" srcOrd="4" destOrd="0" presId="urn:microsoft.com/office/officeart/2005/8/layout/lProcess2"/>
    <dgm:cxn modelId="{F386F434-0E38-4905-AD4E-591256C80E54}" type="presParOf" srcId="{5EFC0DFE-B202-463C-A222-323265546C77}" destId="{A2E1919D-CDAA-4B84-9847-5CB5A2B6CE5F}" srcOrd="0" destOrd="0" presId="urn:microsoft.com/office/officeart/2005/8/layout/lProcess2"/>
    <dgm:cxn modelId="{5471DABE-0F3F-4495-9B33-16DC16D11F47}" type="presParOf" srcId="{5EFC0DFE-B202-463C-A222-323265546C77}" destId="{83E148F4-4A50-4FA6-9CF8-017789E3F761}" srcOrd="1" destOrd="0" presId="urn:microsoft.com/office/officeart/2005/8/layout/lProcess2"/>
    <dgm:cxn modelId="{FBAE59C5-1DFE-4D1F-A729-5DC7E2E1F775}" type="presParOf" srcId="{5EFC0DFE-B202-463C-A222-323265546C77}" destId="{36ABDE38-A517-40C7-9ED9-1362BF35FE66}" srcOrd="2" destOrd="0" presId="urn:microsoft.com/office/officeart/2005/8/layout/lProcess2"/>
    <dgm:cxn modelId="{36388B58-B746-47AD-8570-C711AB61AD1F}" type="presParOf" srcId="{36ABDE38-A517-40C7-9ED9-1362BF35FE66}" destId="{BEB37079-D879-4931-888C-80D977435E6E}" srcOrd="0" destOrd="0" presId="urn:microsoft.com/office/officeart/2005/8/layout/lProcess2"/>
    <dgm:cxn modelId="{1DADD423-6F38-445B-8D04-2445B4F2D1B8}" type="presParOf" srcId="{BEB37079-D879-4931-888C-80D977435E6E}" destId="{538393E9-B656-4391-AE52-10019BE2E288}" srcOrd="0" destOrd="0" presId="urn:microsoft.com/office/officeart/2005/8/layout/lProcess2"/>
    <dgm:cxn modelId="{617212D7-4D9B-4CD6-8C35-0D6360E8FBFE}" type="presParOf" srcId="{BEB37079-D879-4931-888C-80D977435E6E}" destId="{022269BF-BABE-458C-9BE7-6E9FBD633F11}" srcOrd="1" destOrd="0" presId="urn:microsoft.com/office/officeart/2005/8/layout/lProcess2"/>
    <dgm:cxn modelId="{8C33CD54-5293-4AF8-8AFD-755D22486C66}" type="presParOf" srcId="{BEB37079-D879-4931-888C-80D977435E6E}" destId="{F24E31A6-E9AE-485E-8E99-2E4CA4FACF79}" srcOrd="2" destOrd="0" presId="urn:microsoft.com/office/officeart/2005/8/layout/lProcess2"/>
    <dgm:cxn modelId="{AE96E002-EF15-4BBF-9B73-3790FFBC652E}" type="presParOf" srcId="{BEB37079-D879-4931-888C-80D977435E6E}" destId="{D18F517D-DCAF-4A8C-8D4E-B33473068B15}" srcOrd="3" destOrd="0" presId="urn:microsoft.com/office/officeart/2005/8/layout/lProcess2"/>
    <dgm:cxn modelId="{A747A0AE-8190-4897-B97A-55BC9D74A628}" type="presParOf" srcId="{BEB37079-D879-4931-888C-80D977435E6E}" destId="{F349AF19-0C27-42E9-9C2F-163D85533911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87E4972-97D7-4C85-A76B-616654ED677C}" type="doc">
      <dgm:prSet loTypeId="urn:microsoft.com/office/officeart/2005/8/layout/hProcess11" loCatId="process" qsTypeId="urn:microsoft.com/office/officeart/2005/8/quickstyle/simple4" qsCatId="simple" csTypeId="urn:microsoft.com/office/officeart/2005/8/colors/colorful2" csCatId="colorful" phldr="1"/>
      <dgm:spPr/>
    </dgm:pt>
    <dgm:pt modelId="{1DD0AC7D-06CB-4F09-ABE7-86307AD4A033}">
      <dgm:prSet phldrT="[Texto]" custT="1"/>
      <dgm:spPr/>
      <dgm:t>
        <a:bodyPr/>
        <a:lstStyle/>
        <a:p>
          <a:r>
            <a:rPr lang="sl-SI" sz="800" b="1">
              <a:latin typeface="Abadi" panose="020B0604020202020204" pitchFamily="34" charset="0"/>
            </a:rPr>
            <a:t>Zamisel</a:t>
          </a:r>
          <a:endParaRPr lang="es-ES" sz="800" b="1">
            <a:latin typeface="Abadi" panose="020B0604020202020204" pitchFamily="34" charset="0"/>
          </a:endParaRPr>
        </a:p>
      </dgm:t>
    </dgm:pt>
    <dgm:pt modelId="{D7BDE91C-BC0C-4047-87BD-5EA7F557207A}" type="parTrans" cxnId="{67F411E5-EC0F-4190-86C7-32657F847348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DBE2B157-45FD-4082-A5A2-6484B8E5D204}" type="sibTrans" cxnId="{67F411E5-EC0F-4190-86C7-32657F847348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C6CFA3E1-C40B-4305-8870-61ED63481EE5}">
      <dgm:prSet phldrT="[Texto]" custT="1"/>
      <dgm:spPr/>
      <dgm:t>
        <a:bodyPr/>
        <a:lstStyle/>
        <a:p>
          <a:r>
            <a:rPr lang="sl-SI" sz="800" b="1" dirty="0">
              <a:latin typeface="Abadi" panose="020B0604020202020204" pitchFamily="34" charset="0"/>
            </a:rPr>
            <a:t>Predhodna raziskava</a:t>
          </a:r>
          <a:endParaRPr lang="es-ES" sz="800" b="1" dirty="0">
            <a:latin typeface="Abadi" panose="020B0604020202020204" pitchFamily="34" charset="0"/>
          </a:endParaRPr>
        </a:p>
      </dgm:t>
    </dgm:pt>
    <dgm:pt modelId="{00E90FC6-DF6D-4FC9-81AD-3EA7A68936C1}" type="parTrans" cxnId="{CBC92789-1ABB-418B-8CB4-4E70D3A17AF7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BF51373A-24DD-4C0A-B24A-3D7E02C4E305}" type="sibTrans" cxnId="{CBC92789-1ABB-418B-8CB4-4E70D3A17AF7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5DBBC411-5D82-403E-B561-3B9540B6467F}">
      <dgm:prSet phldrT="[Texto]" custT="1"/>
      <dgm:spPr/>
      <dgm:t>
        <a:bodyPr/>
        <a:lstStyle/>
        <a:p>
          <a:r>
            <a:rPr lang="sl-SI" sz="800" b="1" dirty="0">
              <a:latin typeface="Abadi" panose="020B0604020202020204" pitchFamily="34" charset="0"/>
            </a:rPr>
            <a:t>Natančna</a:t>
          </a:r>
          <a:r>
            <a:rPr lang="es-ES" sz="800" b="1" dirty="0">
              <a:latin typeface="Abadi" panose="020B0604020202020204" pitchFamily="34" charset="0"/>
            </a:rPr>
            <a:t> </a:t>
          </a:r>
          <a:r>
            <a:rPr lang="sl-SI" sz="800" b="1" dirty="0">
              <a:latin typeface="Abadi" panose="020B0604020202020204" pitchFamily="34" charset="0"/>
            </a:rPr>
            <a:t>raziskava</a:t>
          </a:r>
          <a:endParaRPr lang="es-ES" sz="800" b="1" dirty="0">
            <a:latin typeface="Abadi" panose="020B0604020202020204" pitchFamily="34" charset="0"/>
          </a:endParaRPr>
        </a:p>
      </dgm:t>
    </dgm:pt>
    <dgm:pt modelId="{C59B5047-E012-4C23-8C11-4DBD22BACDA0}" type="parTrans" cxnId="{F3FC11D0-0B0E-485F-AFAC-5A90DA071AEF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C169C80E-6DE6-4275-9968-F399E1DED9B2}" type="sibTrans" cxnId="{F3FC11D0-0B0E-485F-AFAC-5A90DA071AEF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57B0EE41-599E-4249-84E2-8D3E5261BCE7}">
      <dgm:prSet phldrT="[Texto]" custT="1"/>
      <dgm:spPr/>
      <dgm:t>
        <a:bodyPr/>
        <a:lstStyle/>
        <a:p>
          <a:r>
            <a:rPr lang="sl-SI" sz="800" b="1">
              <a:latin typeface="Abadi" panose="020B0604020202020204" pitchFamily="34" charset="0"/>
            </a:rPr>
            <a:t>Razvoj</a:t>
          </a:r>
          <a:endParaRPr lang="es-ES" sz="800" b="1">
            <a:latin typeface="Abadi" panose="020B0604020202020204" pitchFamily="34" charset="0"/>
          </a:endParaRPr>
        </a:p>
      </dgm:t>
    </dgm:pt>
    <dgm:pt modelId="{8DA4BB5E-7790-4D89-A31C-CB10A69313B9}" type="parTrans" cxnId="{98916E6A-04C1-4B40-8495-FD25A36EFDA2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AC842CD0-6E06-4A79-94E8-ACC0AE54678D}" type="sibTrans" cxnId="{98916E6A-04C1-4B40-8495-FD25A36EFDA2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6458C4A0-F9B6-48A1-934E-B12E66D0F364}">
      <dgm:prSet phldrT="[Texto]" custT="1"/>
      <dgm:spPr/>
      <dgm:t>
        <a:bodyPr/>
        <a:lstStyle/>
        <a:p>
          <a:r>
            <a:rPr lang="sl-SI" sz="800" b="1" dirty="0">
              <a:latin typeface="Abadi" panose="020B0604020202020204" pitchFamily="34" charset="0"/>
            </a:rPr>
            <a:t>Testiranje</a:t>
          </a:r>
        </a:p>
        <a:p>
          <a:r>
            <a:rPr lang="sl-SI" sz="800" b="1" dirty="0">
              <a:latin typeface="Abadi" panose="020B0604020202020204" pitchFamily="34" charset="0"/>
            </a:rPr>
            <a:t>in potrditev</a:t>
          </a:r>
          <a:r>
            <a:rPr lang="es-ES" sz="800" b="1" dirty="0">
              <a:latin typeface="Abadi" panose="020B0604020202020204" pitchFamily="34" charset="0"/>
            </a:rPr>
            <a:t> </a:t>
          </a:r>
        </a:p>
      </dgm:t>
    </dgm:pt>
    <dgm:pt modelId="{798D9246-DA51-42C9-9B4F-02454B132BB5}" type="parTrans" cxnId="{31FA45DC-56AA-4A1E-AE12-D9EA19DF471B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59030AC2-C057-4C3A-9964-C2A46F8D6364}" type="sibTrans" cxnId="{31FA45DC-56AA-4A1E-AE12-D9EA19DF471B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414C7E8F-0396-4864-9E1E-70B4A26C2132}">
      <dgm:prSet phldrT="[Texto]" custT="1"/>
      <dgm:spPr/>
      <dgm:t>
        <a:bodyPr/>
        <a:lstStyle/>
        <a:p>
          <a:r>
            <a:rPr lang="sl-SI" sz="800" b="1" dirty="0">
              <a:latin typeface="Abadi" panose="020B0604020202020204" pitchFamily="34" charset="0"/>
            </a:rPr>
            <a:t>Proizvodnja</a:t>
          </a:r>
          <a:r>
            <a:rPr lang="es-ES" sz="800" b="1" dirty="0">
              <a:latin typeface="Abadi" panose="020B0604020202020204" pitchFamily="34" charset="0"/>
            </a:rPr>
            <a:t> </a:t>
          </a:r>
          <a:r>
            <a:rPr lang="sl-SI" sz="800" b="1" dirty="0">
              <a:latin typeface="Abadi" panose="020B0604020202020204" pitchFamily="34" charset="0"/>
            </a:rPr>
            <a:t>in lansiranje na trg</a:t>
          </a:r>
          <a:endParaRPr lang="es-ES" sz="800" b="1" dirty="0">
            <a:latin typeface="Abadi" panose="020B0604020202020204" pitchFamily="34" charset="0"/>
          </a:endParaRPr>
        </a:p>
      </dgm:t>
    </dgm:pt>
    <dgm:pt modelId="{919B6874-E973-4034-B2C4-7977A46975A1}" type="parTrans" cxnId="{3547D58A-1CF1-440B-BF2E-B5307673D4E9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E1EB2050-D11B-4E4D-A188-CD025AA3DAD2}" type="sibTrans" cxnId="{3547D58A-1CF1-440B-BF2E-B5307673D4E9}">
      <dgm:prSet/>
      <dgm:spPr/>
      <dgm:t>
        <a:bodyPr/>
        <a:lstStyle/>
        <a:p>
          <a:endParaRPr lang="es-ES" sz="800" b="1">
            <a:latin typeface="Abadi" panose="020B0604020202020204" pitchFamily="34" charset="0"/>
          </a:endParaRPr>
        </a:p>
      </dgm:t>
    </dgm:pt>
    <dgm:pt modelId="{4B2B9D85-B2B3-40C3-A8AE-B0AB0CB7003A}" type="pres">
      <dgm:prSet presAssocID="{187E4972-97D7-4C85-A76B-616654ED677C}" presName="Name0" presStyleCnt="0">
        <dgm:presLayoutVars>
          <dgm:dir/>
          <dgm:resizeHandles val="exact"/>
        </dgm:presLayoutVars>
      </dgm:prSet>
      <dgm:spPr/>
    </dgm:pt>
    <dgm:pt modelId="{2C1B78F8-575C-4AD5-A893-16AD02A344D6}" type="pres">
      <dgm:prSet presAssocID="{187E4972-97D7-4C85-A76B-616654ED677C}" presName="arrow" presStyleLbl="bgShp" presStyleIdx="0" presStyleCnt="1"/>
      <dgm:spPr/>
    </dgm:pt>
    <dgm:pt modelId="{F655F293-3C44-4C84-942E-DA1CC0578D4F}" type="pres">
      <dgm:prSet presAssocID="{187E4972-97D7-4C85-A76B-616654ED677C}" presName="points" presStyleCnt="0"/>
      <dgm:spPr/>
    </dgm:pt>
    <dgm:pt modelId="{E48328AE-D310-4149-BBD4-C0349B32B70A}" type="pres">
      <dgm:prSet presAssocID="{1DD0AC7D-06CB-4F09-ABE7-86307AD4A033}" presName="compositeA" presStyleCnt="0"/>
      <dgm:spPr/>
    </dgm:pt>
    <dgm:pt modelId="{883970FA-842A-4638-B85E-BF968B22E5C4}" type="pres">
      <dgm:prSet presAssocID="{1DD0AC7D-06CB-4F09-ABE7-86307AD4A033}" presName="textA" presStyleLbl="revTx" presStyleIdx="0" presStyleCnt="6">
        <dgm:presLayoutVars>
          <dgm:bulletEnabled val="1"/>
        </dgm:presLayoutVars>
      </dgm:prSet>
      <dgm:spPr/>
    </dgm:pt>
    <dgm:pt modelId="{873B9ACE-76DD-45EF-B066-876BB67D1866}" type="pres">
      <dgm:prSet presAssocID="{1DD0AC7D-06CB-4F09-ABE7-86307AD4A033}" presName="circleA" presStyleLbl="node1" presStyleIdx="0" presStyleCnt="6"/>
      <dgm:spPr/>
    </dgm:pt>
    <dgm:pt modelId="{BC45FFED-32D2-49AB-BBA4-4D0AC83EEA66}" type="pres">
      <dgm:prSet presAssocID="{1DD0AC7D-06CB-4F09-ABE7-86307AD4A033}" presName="spaceA" presStyleCnt="0"/>
      <dgm:spPr/>
    </dgm:pt>
    <dgm:pt modelId="{631424A5-F51A-417C-980B-A37D1B60CA23}" type="pres">
      <dgm:prSet presAssocID="{DBE2B157-45FD-4082-A5A2-6484B8E5D204}" presName="space" presStyleCnt="0"/>
      <dgm:spPr/>
    </dgm:pt>
    <dgm:pt modelId="{63557D96-DC38-4F72-BAD6-816428D4F52E}" type="pres">
      <dgm:prSet presAssocID="{C6CFA3E1-C40B-4305-8870-61ED63481EE5}" presName="compositeB" presStyleCnt="0"/>
      <dgm:spPr/>
    </dgm:pt>
    <dgm:pt modelId="{7A5D6971-F3A8-4419-BC56-98677521606A}" type="pres">
      <dgm:prSet presAssocID="{C6CFA3E1-C40B-4305-8870-61ED63481EE5}" presName="textB" presStyleLbl="revTx" presStyleIdx="1" presStyleCnt="6">
        <dgm:presLayoutVars>
          <dgm:bulletEnabled val="1"/>
        </dgm:presLayoutVars>
      </dgm:prSet>
      <dgm:spPr/>
    </dgm:pt>
    <dgm:pt modelId="{A5D4C3AC-E7EA-437A-A22B-1496F70FFCCA}" type="pres">
      <dgm:prSet presAssocID="{C6CFA3E1-C40B-4305-8870-61ED63481EE5}" presName="circleB" presStyleLbl="node1" presStyleIdx="1" presStyleCnt="6"/>
      <dgm:spPr/>
    </dgm:pt>
    <dgm:pt modelId="{0F8F3B09-6BF0-4A7C-86C9-481FD1488A10}" type="pres">
      <dgm:prSet presAssocID="{C6CFA3E1-C40B-4305-8870-61ED63481EE5}" presName="spaceB" presStyleCnt="0"/>
      <dgm:spPr/>
    </dgm:pt>
    <dgm:pt modelId="{B426F05F-BC64-4BCC-A9C0-84B2F690FE4F}" type="pres">
      <dgm:prSet presAssocID="{BF51373A-24DD-4C0A-B24A-3D7E02C4E305}" presName="space" presStyleCnt="0"/>
      <dgm:spPr/>
    </dgm:pt>
    <dgm:pt modelId="{7757B1E5-7D53-460A-BFDD-C0E0EBA0ECD6}" type="pres">
      <dgm:prSet presAssocID="{5DBBC411-5D82-403E-B561-3B9540B6467F}" presName="compositeA" presStyleCnt="0"/>
      <dgm:spPr/>
    </dgm:pt>
    <dgm:pt modelId="{E667510E-EC75-4739-8058-9FF2F82353FF}" type="pres">
      <dgm:prSet presAssocID="{5DBBC411-5D82-403E-B561-3B9540B6467F}" presName="textA" presStyleLbl="revTx" presStyleIdx="2" presStyleCnt="6">
        <dgm:presLayoutVars>
          <dgm:bulletEnabled val="1"/>
        </dgm:presLayoutVars>
      </dgm:prSet>
      <dgm:spPr/>
    </dgm:pt>
    <dgm:pt modelId="{6AF58724-86FD-4FB2-85A8-587B4A91EB96}" type="pres">
      <dgm:prSet presAssocID="{5DBBC411-5D82-403E-B561-3B9540B6467F}" presName="circleA" presStyleLbl="node1" presStyleIdx="2" presStyleCnt="6"/>
      <dgm:spPr/>
    </dgm:pt>
    <dgm:pt modelId="{C5CF8FBD-32A2-4C1E-945B-F5FD6A45373D}" type="pres">
      <dgm:prSet presAssocID="{5DBBC411-5D82-403E-B561-3B9540B6467F}" presName="spaceA" presStyleCnt="0"/>
      <dgm:spPr/>
    </dgm:pt>
    <dgm:pt modelId="{7DA2314D-25C0-4193-A227-53445AF21C43}" type="pres">
      <dgm:prSet presAssocID="{C169C80E-6DE6-4275-9968-F399E1DED9B2}" presName="space" presStyleCnt="0"/>
      <dgm:spPr/>
    </dgm:pt>
    <dgm:pt modelId="{2C43D50A-03FE-44C3-AA47-1EB2D3F4320C}" type="pres">
      <dgm:prSet presAssocID="{57B0EE41-599E-4249-84E2-8D3E5261BCE7}" presName="compositeB" presStyleCnt="0"/>
      <dgm:spPr/>
    </dgm:pt>
    <dgm:pt modelId="{2DD47E76-F972-4B1E-B2E6-FC8FB7A51AB3}" type="pres">
      <dgm:prSet presAssocID="{57B0EE41-599E-4249-84E2-8D3E5261BCE7}" presName="textB" presStyleLbl="revTx" presStyleIdx="3" presStyleCnt="6">
        <dgm:presLayoutVars>
          <dgm:bulletEnabled val="1"/>
        </dgm:presLayoutVars>
      </dgm:prSet>
      <dgm:spPr/>
    </dgm:pt>
    <dgm:pt modelId="{57127158-44AB-4E85-A225-47869FB2A35B}" type="pres">
      <dgm:prSet presAssocID="{57B0EE41-599E-4249-84E2-8D3E5261BCE7}" presName="circleB" presStyleLbl="node1" presStyleIdx="3" presStyleCnt="6"/>
      <dgm:spPr/>
    </dgm:pt>
    <dgm:pt modelId="{5A03E794-AD7E-479C-A3E0-ED1F890E4B0C}" type="pres">
      <dgm:prSet presAssocID="{57B0EE41-599E-4249-84E2-8D3E5261BCE7}" presName="spaceB" presStyleCnt="0"/>
      <dgm:spPr/>
    </dgm:pt>
    <dgm:pt modelId="{2366DCBE-35B9-495C-886B-F6E62BC26CDA}" type="pres">
      <dgm:prSet presAssocID="{AC842CD0-6E06-4A79-94E8-ACC0AE54678D}" presName="space" presStyleCnt="0"/>
      <dgm:spPr/>
    </dgm:pt>
    <dgm:pt modelId="{CAA96449-A216-4397-B015-55547BD64A96}" type="pres">
      <dgm:prSet presAssocID="{6458C4A0-F9B6-48A1-934E-B12E66D0F364}" presName="compositeA" presStyleCnt="0"/>
      <dgm:spPr/>
    </dgm:pt>
    <dgm:pt modelId="{2558ED56-2809-440F-8A11-7FBCFD230428}" type="pres">
      <dgm:prSet presAssocID="{6458C4A0-F9B6-48A1-934E-B12E66D0F364}" presName="textA" presStyleLbl="revTx" presStyleIdx="4" presStyleCnt="6">
        <dgm:presLayoutVars>
          <dgm:bulletEnabled val="1"/>
        </dgm:presLayoutVars>
      </dgm:prSet>
      <dgm:spPr/>
    </dgm:pt>
    <dgm:pt modelId="{FF869E22-6934-4085-BDBF-CB10C407A642}" type="pres">
      <dgm:prSet presAssocID="{6458C4A0-F9B6-48A1-934E-B12E66D0F364}" presName="circleA" presStyleLbl="node1" presStyleIdx="4" presStyleCnt="6"/>
      <dgm:spPr/>
    </dgm:pt>
    <dgm:pt modelId="{A58D3B0B-5538-43A6-B876-A9EBB55427F1}" type="pres">
      <dgm:prSet presAssocID="{6458C4A0-F9B6-48A1-934E-B12E66D0F364}" presName="spaceA" presStyleCnt="0"/>
      <dgm:spPr/>
    </dgm:pt>
    <dgm:pt modelId="{CA9DD0C0-4B62-4511-AEFB-80C6E7077A0E}" type="pres">
      <dgm:prSet presAssocID="{59030AC2-C057-4C3A-9964-C2A46F8D6364}" presName="space" presStyleCnt="0"/>
      <dgm:spPr/>
    </dgm:pt>
    <dgm:pt modelId="{A9F04E62-79FE-4E99-A6B4-577C0442A1B4}" type="pres">
      <dgm:prSet presAssocID="{414C7E8F-0396-4864-9E1E-70B4A26C2132}" presName="compositeB" presStyleCnt="0"/>
      <dgm:spPr/>
    </dgm:pt>
    <dgm:pt modelId="{48AA16E3-116B-46D6-BEC1-0C706ACFA694}" type="pres">
      <dgm:prSet presAssocID="{414C7E8F-0396-4864-9E1E-70B4A26C2132}" presName="textB" presStyleLbl="revTx" presStyleIdx="5" presStyleCnt="6">
        <dgm:presLayoutVars>
          <dgm:bulletEnabled val="1"/>
        </dgm:presLayoutVars>
      </dgm:prSet>
      <dgm:spPr/>
    </dgm:pt>
    <dgm:pt modelId="{B006405C-70CE-4D85-A633-7D786FE5118C}" type="pres">
      <dgm:prSet presAssocID="{414C7E8F-0396-4864-9E1E-70B4A26C2132}" presName="circleB" presStyleLbl="node1" presStyleIdx="5" presStyleCnt="6"/>
      <dgm:spPr/>
    </dgm:pt>
    <dgm:pt modelId="{63D62403-D4C5-4970-874B-5942EE372016}" type="pres">
      <dgm:prSet presAssocID="{414C7E8F-0396-4864-9E1E-70B4A26C2132}" presName="spaceB" presStyleCnt="0"/>
      <dgm:spPr/>
    </dgm:pt>
  </dgm:ptLst>
  <dgm:cxnLst>
    <dgm:cxn modelId="{4A097247-DCD1-4041-A1F8-60706FDA30DB}" type="presOf" srcId="{C6CFA3E1-C40B-4305-8870-61ED63481EE5}" destId="{7A5D6971-F3A8-4419-BC56-98677521606A}" srcOrd="0" destOrd="0" presId="urn:microsoft.com/office/officeart/2005/8/layout/hProcess11"/>
    <dgm:cxn modelId="{98916E6A-04C1-4B40-8495-FD25A36EFDA2}" srcId="{187E4972-97D7-4C85-A76B-616654ED677C}" destId="{57B0EE41-599E-4249-84E2-8D3E5261BCE7}" srcOrd="3" destOrd="0" parTransId="{8DA4BB5E-7790-4D89-A31C-CB10A69313B9}" sibTransId="{AC842CD0-6E06-4A79-94E8-ACC0AE54678D}"/>
    <dgm:cxn modelId="{3F9DA670-AF73-4FA2-8E0C-8BC2866A9F59}" type="presOf" srcId="{5DBBC411-5D82-403E-B561-3B9540B6467F}" destId="{E667510E-EC75-4739-8058-9FF2F82353FF}" srcOrd="0" destOrd="0" presId="urn:microsoft.com/office/officeart/2005/8/layout/hProcess11"/>
    <dgm:cxn modelId="{CBC92789-1ABB-418B-8CB4-4E70D3A17AF7}" srcId="{187E4972-97D7-4C85-A76B-616654ED677C}" destId="{C6CFA3E1-C40B-4305-8870-61ED63481EE5}" srcOrd="1" destOrd="0" parTransId="{00E90FC6-DF6D-4FC9-81AD-3EA7A68936C1}" sibTransId="{BF51373A-24DD-4C0A-B24A-3D7E02C4E305}"/>
    <dgm:cxn modelId="{3547D58A-1CF1-440B-BF2E-B5307673D4E9}" srcId="{187E4972-97D7-4C85-A76B-616654ED677C}" destId="{414C7E8F-0396-4864-9E1E-70B4A26C2132}" srcOrd="5" destOrd="0" parTransId="{919B6874-E973-4034-B2C4-7977A46975A1}" sibTransId="{E1EB2050-D11B-4E4D-A188-CD025AA3DAD2}"/>
    <dgm:cxn modelId="{2AFB9E9C-3D60-4B97-A7D3-D5A31D2EFD5E}" type="presOf" srcId="{414C7E8F-0396-4864-9E1E-70B4A26C2132}" destId="{48AA16E3-116B-46D6-BEC1-0C706ACFA694}" srcOrd="0" destOrd="0" presId="urn:microsoft.com/office/officeart/2005/8/layout/hProcess11"/>
    <dgm:cxn modelId="{E24115A6-3D70-4460-9807-D5CE08B9B09F}" type="presOf" srcId="{1DD0AC7D-06CB-4F09-ABE7-86307AD4A033}" destId="{883970FA-842A-4638-B85E-BF968B22E5C4}" srcOrd="0" destOrd="0" presId="urn:microsoft.com/office/officeart/2005/8/layout/hProcess11"/>
    <dgm:cxn modelId="{BEFBE8BA-FB80-46AC-B009-D272644335AC}" type="presOf" srcId="{187E4972-97D7-4C85-A76B-616654ED677C}" destId="{4B2B9D85-B2B3-40C3-A8AE-B0AB0CB7003A}" srcOrd="0" destOrd="0" presId="urn:microsoft.com/office/officeart/2005/8/layout/hProcess11"/>
    <dgm:cxn modelId="{7A3B06C6-5D14-498B-ADC6-F4CD03F63FC1}" type="presOf" srcId="{6458C4A0-F9B6-48A1-934E-B12E66D0F364}" destId="{2558ED56-2809-440F-8A11-7FBCFD230428}" srcOrd="0" destOrd="0" presId="urn:microsoft.com/office/officeart/2005/8/layout/hProcess11"/>
    <dgm:cxn modelId="{F3FC11D0-0B0E-485F-AFAC-5A90DA071AEF}" srcId="{187E4972-97D7-4C85-A76B-616654ED677C}" destId="{5DBBC411-5D82-403E-B561-3B9540B6467F}" srcOrd="2" destOrd="0" parTransId="{C59B5047-E012-4C23-8C11-4DBD22BACDA0}" sibTransId="{C169C80E-6DE6-4275-9968-F399E1DED9B2}"/>
    <dgm:cxn modelId="{31FA45DC-56AA-4A1E-AE12-D9EA19DF471B}" srcId="{187E4972-97D7-4C85-A76B-616654ED677C}" destId="{6458C4A0-F9B6-48A1-934E-B12E66D0F364}" srcOrd="4" destOrd="0" parTransId="{798D9246-DA51-42C9-9B4F-02454B132BB5}" sibTransId="{59030AC2-C057-4C3A-9964-C2A46F8D6364}"/>
    <dgm:cxn modelId="{67F411E5-EC0F-4190-86C7-32657F847348}" srcId="{187E4972-97D7-4C85-A76B-616654ED677C}" destId="{1DD0AC7D-06CB-4F09-ABE7-86307AD4A033}" srcOrd="0" destOrd="0" parTransId="{D7BDE91C-BC0C-4047-87BD-5EA7F557207A}" sibTransId="{DBE2B157-45FD-4082-A5A2-6484B8E5D204}"/>
    <dgm:cxn modelId="{4B2675F0-C8F3-4055-B572-8E1DEEB8F8D3}" type="presOf" srcId="{57B0EE41-599E-4249-84E2-8D3E5261BCE7}" destId="{2DD47E76-F972-4B1E-B2E6-FC8FB7A51AB3}" srcOrd="0" destOrd="0" presId="urn:microsoft.com/office/officeart/2005/8/layout/hProcess11"/>
    <dgm:cxn modelId="{EDEA0209-C2F5-4CE4-9EFC-92C584249123}" type="presParOf" srcId="{4B2B9D85-B2B3-40C3-A8AE-B0AB0CB7003A}" destId="{2C1B78F8-575C-4AD5-A893-16AD02A344D6}" srcOrd="0" destOrd="0" presId="urn:microsoft.com/office/officeart/2005/8/layout/hProcess11"/>
    <dgm:cxn modelId="{749A6AD3-8032-46E8-AE19-B3DD630964F4}" type="presParOf" srcId="{4B2B9D85-B2B3-40C3-A8AE-B0AB0CB7003A}" destId="{F655F293-3C44-4C84-942E-DA1CC0578D4F}" srcOrd="1" destOrd="0" presId="urn:microsoft.com/office/officeart/2005/8/layout/hProcess11"/>
    <dgm:cxn modelId="{24CCEAB5-C2C8-474F-BA45-9065A7D933A3}" type="presParOf" srcId="{F655F293-3C44-4C84-942E-DA1CC0578D4F}" destId="{E48328AE-D310-4149-BBD4-C0349B32B70A}" srcOrd="0" destOrd="0" presId="urn:microsoft.com/office/officeart/2005/8/layout/hProcess11"/>
    <dgm:cxn modelId="{180BC031-0117-49D0-98D0-C3F6AEF8AE21}" type="presParOf" srcId="{E48328AE-D310-4149-BBD4-C0349B32B70A}" destId="{883970FA-842A-4638-B85E-BF968B22E5C4}" srcOrd="0" destOrd="0" presId="urn:microsoft.com/office/officeart/2005/8/layout/hProcess11"/>
    <dgm:cxn modelId="{01FFF3CA-8575-4A4A-8A89-EE0410E7E439}" type="presParOf" srcId="{E48328AE-D310-4149-BBD4-C0349B32B70A}" destId="{873B9ACE-76DD-45EF-B066-876BB67D1866}" srcOrd="1" destOrd="0" presId="urn:microsoft.com/office/officeart/2005/8/layout/hProcess11"/>
    <dgm:cxn modelId="{D0FCBB53-9571-4E34-9BF0-F52BD6C12F9F}" type="presParOf" srcId="{E48328AE-D310-4149-BBD4-C0349B32B70A}" destId="{BC45FFED-32D2-49AB-BBA4-4D0AC83EEA66}" srcOrd="2" destOrd="0" presId="urn:microsoft.com/office/officeart/2005/8/layout/hProcess11"/>
    <dgm:cxn modelId="{3E10F5F4-6850-474D-AD01-2EE0B2A43ADF}" type="presParOf" srcId="{F655F293-3C44-4C84-942E-DA1CC0578D4F}" destId="{631424A5-F51A-417C-980B-A37D1B60CA23}" srcOrd="1" destOrd="0" presId="urn:microsoft.com/office/officeart/2005/8/layout/hProcess11"/>
    <dgm:cxn modelId="{D5231857-0297-47B3-9004-E376C180B0B0}" type="presParOf" srcId="{F655F293-3C44-4C84-942E-DA1CC0578D4F}" destId="{63557D96-DC38-4F72-BAD6-816428D4F52E}" srcOrd="2" destOrd="0" presId="urn:microsoft.com/office/officeart/2005/8/layout/hProcess11"/>
    <dgm:cxn modelId="{449B39E8-B135-4C48-AA3E-AA6E3FC3A266}" type="presParOf" srcId="{63557D96-DC38-4F72-BAD6-816428D4F52E}" destId="{7A5D6971-F3A8-4419-BC56-98677521606A}" srcOrd="0" destOrd="0" presId="urn:microsoft.com/office/officeart/2005/8/layout/hProcess11"/>
    <dgm:cxn modelId="{CFD3A1E2-EC45-45E3-B573-78CF444736A1}" type="presParOf" srcId="{63557D96-DC38-4F72-BAD6-816428D4F52E}" destId="{A5D4C3AC-E7EA-437A-A22B-1496F70FFCCA}" srcOrd="1" destOrd="0" presId="urn:microsoft.com/office/officeart/2005/8/layout/hProcess11"/>
    <dgm:cxn modelId="{3E4170A9-5CA0-42D4-A595-B5A7F51086FF}" type="presParOf" srcId="{63557D96-DC38-4F72-BAD6-816428D4F52E}" destId="{0F8F3B09-6BF0-4A7C-86C9-481FD1488A10}" srcOrd="2" destOrd="0" presId="urn:microsoft.com/office/officeart/2005/8/layout/hProcess11"/>
    <dgm:cxn modelId="{0651C595-066B-410D-B32D-FCFAC597982C}" type="presParOf" srcId="{F655F293-3C44-4C84-942E-DA1CC0578D4F}" destId="{B426F05F-BC64-4BCC-A9C0-84B2F690FE4F}" srcOrd="3" destOrd="0" presId="urn:microsoft.com/office/officeart/2005/8/layout/hProcess11"/>
    <dgm:cxn modelId="{FCFB145E-0915-43C1-93B2-3F4447E3B884}" type="presParOf" srcId="{F655F293-3C44-4C84-942E-DA1CC0578D4F}" destId="{7757B1E5-7D53-460A-BFDD-C0E0EBA0ECD6}" srcOrd="4" destOrd="0" presId="urn:microsoft.com/office/officeart/2005/8/layout/hProcess11"/>
    <dgm:cxn modelId="{4D9F2F7A-F5CE-42D6-9845-C2A59D9B763F}" type="presParOf" srcId="{7757B1E5-7D53-460A-BFDD-C0E0EBA0ECD6}" destId="{E667510E-EC75-4739-8058-9FF2F82353FF}" srcOrd="0" destOrd="0" presId="urn:microsoft.com/office/officeart/2005/8/layout/hProcess11"/>
    <dgm:cxn modelId="{9D5CD7C8-8C23-454C-8D5D-13F602023D86}" type="presParOf" srcId="{7757B1E5-7D53-460A-BFDD-C0E0EBA0ECD6}" destId="{6AF58724-86FD-4FB2-85A8-587B4A91EB96}" srcOrd="1" destOrd="0" presId="urn:microsoft.com/office/officeart/2005/8/layout/hProcess11"/>
    <dgm:cxn modelId="{6CFBA67D-62C6-4056-B949-FE1F140D2D6B}" type="presParOf" srcId="{7757B1E5-7D53-460A-BFDD-C0E0EBA0ECD6}" destId="{C5CF8FBD-32A2-4C1E-945B-F5FD6A45373D}" srcOrd="2" destOrd="0" presId="urn:microsoft.com/office/officeart/2005/8/layout/hProcess11"/>
    <dgm:cxn modelId="{08A5C951-2A03-4FE6-9132-1D4FF993E9EB}" type="presParOf" srcId="{F655F293-3C44-4C84-942E-DA1CC0578D4F}" destId="{7DA2314D-25C0-4193-A227-53445AF21C43}" srcOrd="5" destOrd="0" presId="urn:microsoft.com/office/officeart/2005/8/layout/hProcess11"/>
    <dgm:cxn modelId="{0CCAE8D2-98FE-4571-A3D7-1C3FF4A7E8CC}" type="presParOf" srcId="{F655F293-3C44-4C84-942E-DA1CC0578D4F}" destId="{2C43D50A-03FE-44C3-AA47-1EB2D3F4320C}" srcOrd="6" destOrd="0" presId="urn:microsoft.com/office/officeart/2005/8/layout/hProcess11"/>
    <dgm:cxn modelId="{CC3AB87F-A14C-430A-8191-93CAACDF98AE}" type="presParOf" srcId="{2C43D50A-03FE-44C3-AA47-1EB2D3F4320C}" destId="{2DD47E76-F972-4B1E-B2E6-FC8FB7A51AB3}" srcOrd="0" destOrd="0" presId="urn:microsoft.com/office/officeart/2005/8/layout/hProcess11"/>
    <dgm:cxn modelId="{9FF9D004-39C2-4B1F-8B23-6F92C9A78F44}" type="presParOf" srcId="{2C43D50A-03FE-44C3-AA47-1EB2D3F4320C}" destId="{57127158-44AB-4E85-A225-47869FB2A35B}" srcOrd="1" destOrd="0" presId="urn:microsoft.com/office/officeart/2005/8/layout/hProcess11"/>
    <dgm:cxn modelId="{C3BBA6C3-C281-487A-8D63-08D2C152DF93}" type="presParOf" srcId="{2C43D50A-03FE-44C3-AA47-1EB2D3F4320C}" destId="{5A03E794-AD7E-479C-A3E0-ED1F890E4B0C}" srcOrd="2" destOrd="0" presId="urn:microsoft.com/office/officeart/2005/8/layout/hProcess11"/>
    <dgm:cxn modelId="{219B6158-FB75-44E0-A4F0-327E2D221564}" type="presParOf" srcId="{F655F293-3C44-4C84-942E-DA1CC0578D4F}" destId="{2366DCBE-35B9-495C-886B-F6E62BC26CDA}" srcOrd="7" destOrd="0" presId="urn:microsoft.com/office/officeart/2005/8/layout/hProcess11"/>
    <dgm:cxn modelId="{0A2C440A-8878-403E-936E-1A5494BEC6A7}" type="presParOf" srcId="{F655F293-3C44-4C84-942E-DA1CC0578D4F}" destId="{CAA96449-A216-4397-B015-55547BD64A96}" srcOrd="8" destOrd="0" presId="urn:microsoft.com/office/officeart/2005/8/layout/hProcess11"/>
    <dgm:cxn modelId="{635336F9-5DFC-49E3-B058-891153E25820}" type="presParOf" srcId="{CAA96449-A216-4397-B015-55547BD64A96}" destId="{2558ED56-2809-440F-8A11-7FBCFD230428}" srcOrd="0" destOrd="0" presId="urn:microsoft.com/office/officeart/2005/8/layout/hProcess11"/>
    <dgm:cxn modelId="{EDAB15B6-AA22-49FA-9970-FC1E779A1A5E}" type="presParOf" srcId="{CAA96449-A216-4397-B015-55547BD64A96}" destId="{FF869E22-6934-4085-BDBF-CB10C407A642}" srcOrd="1" destOrd="0" presId="urn:microsoft.com/office/officeart/2005/8/layout/hProcess11"/>
    <dgm:cxn modelId="{7143A2C6-501D-4B4E-BE56-C75F18F89E3B}" type="presParOf" srcId="{CAA96449-A216-4397-B015-55547BD64A96}" destId="{A58D3B0B-5538-43A6-B876-A9EBB55427F1}" srcOrd="2" destOrd="0" presId="urn:microsoft.com/office/officeart/2005/8/layout/hProcess11"/>
    <dgm:cxn modelId="{195FA5C6-F180-4EE7-AF50-366F89D118B8}" type="presParOf" srcId="{F655F293-3C44-4C84-942E-DA1CC0578D4F}" destId="{CA9DD0C0-4B62-4511-AEFB-80C6E7077A0E}" srcOrd="9" destOrd="0" presId="urn:microsoft.com/office/officeart/2005/8/layout/hProcess11"/>
    <dgm:cxn modelId="{DEE4FF3F-0259-448A-8C06-41611E406DB9}" type="presParOf" srcId="{F655F293-3C44-4C84-942E-DA1CC0578D4F}" destId="{A9F04E62-79FE-4E99-A6B4-577C0442A1B4}" srcOrd="10" destOrd="0" presId="urn:microsoft.com/office/officeart/2005/8/layout/hProcess11"/>
    <dgm:cxn modelId="{C38654F8-DA58-49F1-899F-1532F428E3B3}" type="presParOf" srcId="{A9F04E62-79FE-4E99-A6B4-577C0442A1B4}" destId="{48AA16E3-116B-46D6-BEC1-0C706ACFA694}" srcOrd="0" destOrd="0" presId="urn:microsoft.com/office/officeart/2005/8/layout/hProcess11"/>
    <dgm:cxn modelId="{FFA3A5A8-A2F5-4893-BDA6-4C30D194F11A}" type="presParOf" srcId="{A9F04E62-79FE-4E99-A6B4-577C0442A1B4}" destId="{B006405C-70CE-4D85-A633-7D786FE5118C}" srcOrd="1" destOrd="0" presId="urn:microsoft.com/office/officeart/2005/8/layout/hProcess11"/>
    <dgm:cxn modelId="{E14F78ED-207B-45BA-9C88-907AFCAB17F8}" type="presParOf" srcId="{A9F04E62-79FE-4E99-A6B4-577C0442A1B4}" destId="{63D62403-D4C5-4970-874B-5942EE372016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13A8AD-8B01-4110-A29F-10CC5F7A2D5A}">
      <dsp:nvSpPr>
        <dsp:cNvPr id="0" name=""/>
        <dsp:cNvSpPr/>
      </dsp:nvSpPr>
      <dsp:spPr>
        <a:xfrm>
          <a:off x="0" y="1713"/>
          <a:ext cx="3724657" cy="86822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2245B-A34B-48ED-A134-55D6D3C49DD6}">
      <dsp:nvSpPr>
        <dsp:cNvPr id="0" name=""/>
        <dsp:cNvSpPr/>
      </dsp:nvSpPr>
      <dsp:spPr>
        <a:xfrm>
          <a:off x="262636" y="197062"/>
          <a:ext cx="477521" cy="477521"/>
        </a:xfrm>
        <a:prstGeom prst="rect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D3242E-FC26-455F-B6ED-8FC692CBD89E}">
      <dsp:nvSpPr>
        <dsp:cNvPr id="0" name=""/>
        <dsp:cNvSpPr/>
      </dsp:nvSpPr>
      <dsp:spPr>
        <a:xfrm>
          <a:off x="1002794" y="1713"/>
          <a:ext cx="2721862" cy="868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887" tIns="91887" rIns="91887" bIns="91887" numCol="1" spcCol="1270" rtlCol="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b="1" kern="1200"/>
            <a:t>Preden začnete</a:t>
          </a:r>
        </a:p>
      </dsp:txBody>
      <dsp:txXfrm>
        <a:off x="1002794" y="1713"/>
        <a:ext cx="2721862" cy="868220"/>
      </dsp:txXfrm>
    </dsp:sp>
    <dsp:sp modelId="{8AC75408-A83A-4B24-A30F-7377A08565C6}">
      <dsp:nvSpPr>
        <dsp:cNvPr id="0" name=""/>
        <dsp:cNvSpPr/>
      </dsp:nvSpPr>
      <dsp:spPr>
        <a:xfrm>
          <a:off x="0" y="1149144"/>
          <a:ext cx="3724657" cy="86822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88C622-3FFB-47D9-A26D-06054D22A5A7}">
      <dsp:nvSpPr>
        <dsp:cNvPr id="0" name=""/>
        <dsp:cNvSpPr/>
      </dsp:nvSpPr>
      <dsp:spPr>
        <a:xfrm>
          <a:off x="262636" y="1282338"/>
          <a:ext cx="477521" cy="47752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221D5C-8E51-47CA-9565-DA91D94E4D76}">
      <dsp:nvSpPr>
        <dsp:cNvPr id="0" name=""/>
        <dsp:cNvSpPr/>
      </dsp:nvSpPr>
      <dsp:spPr>
        <a:xfrm>
          <a:off x="1002794" y="1086988"/>
          <a:ext cx="2721862" cy="868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887" tIns="91887" rIns="91887" bIns="91887" numCol="1" spcCol="1270" rtlCol="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b="1" kern="1200" noProof="0"/>
            <a:t>Strateško oblikovanje</a:t>
          </a:r>
        </a:p>
      </dsp:txBody>
      <dsp:txXfrm>
        <a:off x="1002794" y="1086988"/>
        <a:ext cx="2721862" cy="868220"/>
      </dsp:txXfrm>
    </dsp:sp>
    <dsp:sp modelId="{C01A6FD6-644F-4A38-8AAF-FA2CD15EFB95}">
      <dsp:nvSpPr>
        <dsp:cNvPr id="0" name=""/>
        <dsp:cNvSpPr/>
      </dsp:nvSpPr>
      <dsp:spPr>
        <a:xfrm>
          <a:off x="0" y="2228533"/>
          <a:ext cx="3724657" cy="86822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A392A0-C484-48E8-81EA-8479B0B6C090}">
      <dsp:nvSpPr>
        <dsp:cNvPr id="0" name=""/>
        <dsp:cNvSpPr/>
      </dsp:nvSpPr>
      <dsp:spPr>
        <a:xfrm>
          <a:off x="262636" y="2367614"/>
          <a:ext cx="477521" cy="47752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594D1E-8E8D-452F-9A66-DA5B842B5860}">
      <dsp:nvSpPr>
        <dsp:cNvPr id="0" name=""/>
        <dsp:cNvSpPr/>
      </dsp:nvSpPr>
      <dsp:spPr>
        <a:xfrm>
          <a:off x="1002794" y="2172264"/>
          <a:ext cx="2721862" cy="868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887" tIns="91887" rIns="91887" bIns="91887" numCol="1" spcCol="1270" rtlCol="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b="1" kern="1200"/>
            <a:t>Oblikovalski način razmišljanja</a:t>
          </a:r>
        </a:p>
      </dsp:txBody>
      <dsp:txXfrm>
        <a:off x="1002794" y="2172264"/>
        <a:ext cx="2721862" cy="868220"/>
      </dsp:txXfrm>
    </dsp:sp>
    <dsp:sp modelId="{C98F158E-8199-4D88-8B3E-0130E26B71FA}">
      <dsp:nvSpPr>
        <dsp:cNvPr id="0" name=""/>
        <dsp:cNvSpPr/>
      </dsp:nvSpPr>
      <dsp:spPr>
        <a:xfrm>
          <a:off x="0" y="3259253"/>
          <a:ext cx="3724657" cy="86822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1B0180-D88E-4DAC-926D-206FA7593075}">
      <dsp:nvSpPr>
        <dsp:cNvPr id="0" name=""/>
        <dsp:cNvSpPr/>
      </dsp:nvSpPr>
      <dsp:spPr>
        <a:xfrm>
          <a:off x="228212" y="3466957"/>
          <a:ext cx="477521" cy="47752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C97A25-BB8A-4A25-997C-2DD2B9CD07EA}">
      <dsp:nvSpPr>
        <dsp:cNvPr id="0" name=""/>
        <dsp:cNvSpPr/>
      </dsp:nvSpPr>
      <dsp:spPr>
        <a:xfrm>
          <a:off x="1002794" y="3257540"/>
          <a:ext cx="2721862" cy="868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887" tIns="91887" rIns="91887" bIns="91887" numCol="1" spcCol="1270" rtlCol="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b="1" kern="1200"/>
            <a:t>Ustvarjalnost in kritično mišljenje</a:t>
          </a:r>
        </a:p>
      </dsp:txBody>
      <dsp:txXfrm>
        <a:off x="1002794" y="3257540"/>
        <a:ext cx="2721862" cy="8682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07FC7-3963-4F5F-8ED7-5B7BD140886F}">
      <dsp:nvSpPr>
        <dsp:cNvPr id="0" name=""/>
        <dsp:cNvSpPr/>
      </dsp:nvSpPr>
      <dsp:spPr>
        <a:xfrm>
          <a:off x="577500" y="154125"/>
          <a:ext cx="2856357" cy="3020683"/>
        </a:xfrm>
        <a:prstGeom prst="pie">
          <a:avLst>
            <a:gd name="adj1" fmla="val 16200000"/>
            <a:gd name="adj2" fmla="val 198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ts val="100"/>
            </a:spcAft>
            <a:buNone/>
          </a:pPr>
          <a:r>
            <a:rPr lang="sl-SI" sz="800" kern="1200" dirty="0"/>
            <a:t>Zamisli</a:t>
          </a:r>
          <a:endParaRPr lang="es-ES" sz="8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800" kern="1200" dirty="0"/>
            <a:t>Potrebe kupcev</a:t>
          </a:r>
          <a:endParaRPr lang="es-ES" sz="8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800" kern="1200" dirty="0"/>
            <a:t>Preizkus potrošniškega vedenja</a:t>
          </a:r>
          <a:endParaRPr lang="es-ES" sz="8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800" kern="1200" dirty="0"/>
            <a:t>Interakcija</a:t>
          </a:r>
          <a:endParaRPr lang="es-ES" sz="800" kern="1200" dirty="0"/>
        </a:p>
      </dsp:txBody>
      <dsp:txXfrm>
        <a:off x="2073687" y="539981"/>
        <a:ext cx="748093" cy="611328"/>
      </dsp:txXfrm>
    </dsp:sp>
    <dsp:sp modelId="{7299C43C-BBA8-4F80-90ED-11241D9AF155}">
      <dsp:nvSpPr>
        <dsp:cNvPr id="0" name=""/>
        <dsp:cNvSpPr/>
      </dsp:nvSpPr>
      <dsp:spPr>
        <a:xfrm>
          <a:off x="611504" y="295115"/>
          <a:ext cx="2856357" cy="2856357"/>
        </a:xfrm>
        <a:prstGeom prst="pie">
          <a:avLst>
            <a:gd name="adj1" fmla="val 19800000"/>
            <a:gd name="adj2" fmla="val 1800000"/>
          </a:avLst>
        </a:prstGeom>
        <a:solidFill>
          <a:schemeClr val="accent6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 dirty="0"/>
            <a:t>USTVARJANJE</a:t>
          </a:r>
          <a:endParaRPr lang="es-ES" sz="1000" kern="1200" dirty="0"/>
        </a:p>
      </dsp:txBody>
      <dsp:txXfrm>
        <a:off x="2549747" y="1451260"/>
        <a:ext cx="782097" cy="561070"/>
      </dsp:txXfrm>
    </dsp:sp>
    <dsp:sp modelId="{0EF5AF26-3938-4475-B6DE-AFC676164CA5}">
      <dsp:nvSpPr>
        <dsp:cNvPr id="0" name=""/>
        <dsp:cNvSpPr/>
      </dsp:nvSpPr>
      <dsp:spPr>
        <a:xfrm>
          <a:off x="577500" y="353942"/>
          <a:ext cx="2856357" cy="2856357"/>
        </a:xfrm>
        <a:prstGeom prst="pie">
          <a:avLst>
            <a:gd name="adj1" fmla="val 18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ts val="100"/>
            </a:spcAft>
            <a:buNone/>
          </a:pPr>
          <a:r>
            <a:rPr lang="sl-SI" sz="800" kern="1200" dirty="0"/>
            <a:t>Izdelek</a:t>
          </a:r>
          <a:endParaRPr lang="es-ES" sz="8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800" kern="1200" dirty="0"/>
            <a:t>Minimalno sprejemljiv izdelek</a:t>
          </a:r>
          <a:endParaRPr lang="es-ES" sz="8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800" kern="1200" dirty="0"/>
            <a:t>Prvi uporabniki</a:t>
          </a:r>
          <a:endParaRPr lang="es-ES" sz="800" kern="1200" dirty="0"/>
        </a:p>
      </dsp:txBody>
      <dsp:txXfrm>
        <a:off x="2073687" y="2284364"/>
        <a:ext cx="748093" cy="578072"/>
      </dsp:txXfrm>
    </dsp:sp>
    <dsp:sp modelId="{363DD28C-7BD2-4503-8DCF-94819069988D}">
      <dsp:nvSpPr>
        <dsp:cNvPr id="0" name=""/>
        <dsp:cNvSpPr/>
      </dsp:nvSpPr>
      <dsp:spPr>
        <a:xfrm>
          <a:off x="509492" y="353942"/>
          <a:ext cx="2856357" cy="2856357"/>
        </a:xfrm>
        <a:prstGeom prst="pie">
          <a:avLst>
            <a:gd name="adj1" fmla="val 5400000"/>
            <a:gd name="adj2" fmla="val 9000000"/>
          </a:avLst>
        </a:prstGeom>
        <a:solidFill>
          <a:schemeClr val="accent6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 dirty="0"/>
            <a:t>MERJENJE</a:t>
          </a:r>
          <a:endParaRPr lang="es-ES" sz="1000" kern="1200" dirty="0"/>
        </a:p>
      </dsp:txBody>
      <dsp:txXfrm>
        <a:off x="1121568" y="2284364"/>
        <a:ext cx="748093" cy="578072"/>
      </dsp:txXfrm>
    </dsp:sp>
    <dsp:sp modelId="{80E0A2B0-EE2E-4666-AA62-AD9D741A202B}">
      <dsp:nvSpPr>
        <dsp:cNvPr id="0" name=""/>
        <dsp:cNvSpPr/>
      </dsp:nvSpPr>
      <dsp:spPr>
        <a:xfrm>
          <a:off x="475487" y="295115"/>
          <a:ext cx="2856357" cy="2856357"/>
        </a:xfrm>
        <a:prstGeom prst="pie">
          <a:avLst>
            <a:gd name="adj1" fmla="val 9000000"/>
            <a:gd name="adj2" fmla="val 126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ts val="100"/>
            </a:spcAft>
            <a:buNone/>
          </a:pPr>
          <a:r>
            <a:rPr lang="sl-SI" sz="1000" kern="1200" dirty="0"/>
            <a:t>Podatki</a:t>
          </a:r>
          <a:endParaRPr lang="es-E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000" kern="1200" dirty="0"/>
            <a:t>Hitrost</a:t>
          </a:r>
          <a:endParaRPr lang="es-E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000" kern="1200" dirty="0"/>
            <a:t>Vrednostna hipoteza</a:t>
          </a:r>
          <a:endParaRPr lang="es-ES" sz="1000" kern="1200" dirty="0"/>
        </a:p>
      </dsp:txBody>
      <dsp:txXfrm>
        <a:off x="611504" y="1451260"/>
        <a:ext cx="782097" cy="561070"/>
      </dsp:txXfrm>
    </dsp:sp>
    <dsp:sp modelId="{B1AF918B-C67F-4727-9AFE-DA02E83863BB}">
      <dsp:nvSpPr>
        <dsp:cNvPr id="0" name=""/>
        <dsp:cNvSpPr/>
      </dsp:nvSpPr>
      <dsp:spPr>
        <a:xfrm>
          <a:off x="509492" y="236288"/>
          <a:ext cx="2856357" cy="2856357"/>
        </a:xfrm>
        <a:prstGeom prst="pie">
          <a:avLst>
            <a:gd name="adj1" fmla="val 12600000"/>
            <a:gd name="adj2" fmla="val 16200000"/>
          </a:avLst>
        </a:prstGeom>
        <a:solidFill>
          <a:schemeClr val="accent6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 dirty="0"/>
            <a:t>UČENJE</a:t>
          </a:r>
          <a:endParaRPr lang="es-ES" sz="1000" kern="1200" dirty="0"/>
        </a:p>
      </dsp:txBody>
      <dsp:txXfrm>
        <a:off x="1121568" y="601153"/>
        <a:ext cx="748093" cy="578072"/>
      </dsp:txXfrm>
    </dsp:sp>
    <dsp:sp modelId="{8C636924-877A-481F-9880-2B3B5EA234D0}">
      <dsp:nvSpPr>
        <dsp:cNvPr id="0" name=""/>
        <dsp:cNvSpPr/>
      </dsp:nvSpPr>
      <dsp:spPr>
        <a:xfrm>
          <a:off x="400574" y="58370"/>
          <a:ext cx="3210001" cy="3210001"/>
        </a:xfrm>
        <a:prstGeom prst="circularArrow">
          <a:avLst>
            <a:gd name="adj1" fmla="val 5085"/>
            <a:gd name="adj2" fmla="val 327528"/>
            <a:gd name="adj3" fmla="val 19472472"/>
            <a:gd name="adj4" fmla="val 16200251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75BC11-2284-43D7-A0E5-D7D4073CE4D5}">
      <dsp:nvSpPr>
        <dsp:cNvPr id="0" name=""/>
        <dsp:cNvSpPr/>
      </dsp:nvSpPr>
      <dsp:spPr>
        <a:xfrm>
          <a:off x="434578" y="118293"/>
          <a:ext cx="3210001" cy="3210001"/>
        </a:xfrm>
        <a:prstGeom prst="circularArrow">
          <a:avLst>
            <a:gd name="adj1" fmla="val 5085"/>
            <a:gd name="adj2" fmla="val 327528"/>
            <a:gd name="adj3" fmla="val 1472472"/>
            <a:gd name="adj4" fmla="val 19800000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312287-68F4-48AA-A896-9B51465227A5}">
      <dsp:nvSpPr>
        <dsp:cNvPr id="0" name=""/>
        <dsp:cNvSpPr/>
      </dsp:nvSpPr>
      <dsp:spPr>
        <a:xfrm>
          <a:off x="400574" y="177120"/>
          <a:ext cx="3210001" cy="3210001"/>
        </a:xfrm>
        <a:prstGeom prst="circularArrow">
          <a:avLst>
            <a:gd name="adj1" fmla="val 5085"/>
            <a:gd name="adj2" fmla="val 327528"/>
            <a:gd name="adj3" fmla="val 5072221"/>
            <a:gd name="adj4" fmla="val 1800000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ADC369D-A431-42B3-B70A-6E141BDF5D4D}">
      <dsp:nvSpPr>
        <dsp:cNvPr id="0" name=""/>
        <dsp:cNvSpPr/>
      </dsp:nvSpPr>
      <dsp:spPr>
        <a:xfrm>
          <a:off x="332774" y="177120"/>
          <a:ext cx="3210001" cy="3210001"/>
        </a:xfrm>
        <a:prstGeom prst="circularArrow">
          <a:avLst>
            <a:gd name="adj1" fmla="val 5085"/>
            <a:gd name="adj2" fmla="val 327528"/>
            <a:gd name="adj3" fmla="val 8672472"/>
            <a:gd name="adj4" fmla="val 5400251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7F77D7-CFE3-4C4F-B5E6-E73B2B98BD69}">
      <dsp:nvSpPr>
        <dsp:cNvPr id="0" name=""/>
        <dsp:cNvSpPr/>
      </dsp:nvSpPr>
      <dsp:spPr>
        <a:xfrm>
          <a:off x="298770" y="118293"/>
          <a:ext cx="3210001" cy="3210001"/>
        </a:xfrm>
        <a:prstGeom prst="circularArrow">
          <a:avLst>
            <a:gd name="adj1" fmla="val 5085"/>
            <a:gd name="adj2" fmla="val 327528"/>
            <a:gd name="adj3" fmla="val 12272472"/>
            <a:gd name="adj4" fmla="val 9000000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04939BF-6727-420E-B30E-FAC1383C9AF1}">
      <dsp:nvSpPr>
        <dsp:cNvPr id="0" name=""/>
        <dsp:cNvSpPr/>
      </dsp:nvSpPr>
      <dsp:spPr>
        <a:xfrm>
          <a:off x="332774" y="59466"/>
          <a:ext cx="3210001" cy="3210001"/>
        </a:xfrm>
        <a:prstGeom prst="circularArrow">
          <a:avLst>
            <a:gd name="adj1" fmla="val 5085"/>
            <a:gd name="adj2" fmla="val 327528"/>
            <a:gd name="adj3" fmla="val 15872221"/>
            <a:gd name="adj4" fmla="val 12600000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4F311D-B3D0-43DF-99F1-3BC8124E1037}">
      <dsp:nvSpPr>
        <dsp:cNvPr id="0" name=""/>
        <dsp:cNvSpPr/>
      </dsp:nvSpPr>
      <dsp:spPr>
        <a:xfrm>
          <a:off x="0" y="154244"/>
          <a:ext cx="2971311" cy="17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6E3C5B-47C7-4197-BC25-B6470DB89BB9}">
      <dsp:nvSpPr>
        <dsp:cNvPr id="0" name=""/>
        <dsp:cNvSpPr/>
      </dsp:nvSpPr>
      <dsp:spPr>
        <a:xfrm>
          <a:off x="148565" y="50924"/>
          <a:ext cx="2079917" cy="2066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616" tIns="0" rIns="78616" bIns="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 dirty="0"/>
            <a:t>Funkcionalna dela</a:t>
          </a:r>
          <a:endParaRPr lang="es-ES" sz="1000" kern="1200" dirty="0"/>
        </a:p>
      </dsp:txBody>
      <dsp:txXfrm>
        <a:off x="158652" y="61011"/>
        <a:ext cx="2059743" cy="186466"/>
      </dsp:txXfrm>
    </dsp:sp>
    <dsp:sp modelId="{91B2A53B-8F02-4C68-AB4B-B963D032684E}">
      <dsp:nvSpPr>
        <dsp:cNvPr id="0" name=""/>
        <dsp:cNvSpPr/>
      </dsp:nvSpPr>
      <dsp:spPr>
        <a:xfrm>
          <a:off x="0" y="471764"/>
          <a:ext cx="2971311" cy="17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74162"/>
              <a:satOff val="-158"/>
              <a:lumOff val="176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948640-8ED9-42F7-8795-0EC519DEC27E}">
      <dsp:nvSpPr>
        <dsp:cNvPr id="0" name=""/>
        <dsp:cNvSpPr/>
      </dsp:nvSpPr>
      <dsp:spPr>
        <a:xfrm>
          <a:off x="148565" y="368444"/>
          <a:ext cx="2079917" cy="206640"/>
        </a:xfrm>
        <a:prstGeom prst="roundRect">
          <a:avLst/>
        </a:prstGeom>
        <a:gradFill rotWithShape="0">
          <a:gsLst>
            <a:gs pos="0">
              <a:schemeClr val="accent4">
                <a:hueOff val="374162"/>
                <a:satOff val="-158"/>
                <a:lumOff val="1764"/>
                <a:alphaOff val="0"/>
                <a:shade val="85000"/>
                <a:satMod val="130000"/>
              </a:schemeClr>
            </a:gs>
            <a:gs pos="34000">
              <a:schemeClr val="accent4">
                <a:hueOff val="374162"/>
                <a:satOff val="-158"/>
                <a:lumOff val="1764"/>
                <a:alphaOff val="0"/>
                <a:shade val="87000"/>
                <a:satMod val="125000"/>
              </a:schemeClr>
            </a:gs>
            <a:gs pos="70000">
              <a:schemeClr val="accent4">
                <a:hueOff val="374162"/>
                <a:satOff val="-158"/>
                <a:lumOff val="1764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374162"/>
                <a:satOff val="-158"/>
                <a:lumOff val="1764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616" tIns="0" rIns="78616" bIns="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 dirty="0"/>
            <a:t>Družbena dela</a:t>
          </a:r>
          <a:endParaRPr lang="es-ES" sz="1000" kern="1200" dirty="0"/>
        </a:p>
      </dsp:txBody>
      <dsp:txXfrm>
        <a:off x="158652" y="378531"/>
        <a:ext cx="2059743" cy="186466"/>
      </dsp:txXfrm>
    </dsp:sp>
    <dsp:sp modelId="{6918F99D-445B-420A-8B11-AD6DBC778E53}">
      <dsp:nvSpPr>
        <dsp:cNvPr id="0" name=""/>
        <dsp:cNvSpPr/>
      </dsp:nvSpPr>
      <dsp:spPr>
        <a:xfrm>
          <a:off x="0" y="789284"/>
          <a:ext cx="2971311" cy="17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748325"/>
              <a:satOff val="-315"/>
              <a:lumOff val="352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FDE64C-855F-4CEE-91B0-0061518BABBA}">
      <dsp:nvSpPr>
        <dsp:cNvPr id="0" name=""/>
        <dsp:cNvSpPr/>
      </dsp:nvSpPr>
      <dsp:spPr>
        <a:xfrm>
          <a:off x="148565" y="685964"/>
          <a:ext cx="2079917" cy="206640"/>
        </a:xfrm>
        <a:prstGeom prst="roundRect">
          <a:avLst/>
        </a:prstGeom>
        <a:gradFill rotWithShape="0">
          <a:gsLst>
            <a:gs pos="0">
              <a:schemeClr val="accent4">
                <a:hueOff val="748325"/>
                <a:satOff val="-315"/>
                <a:lumOff val="3529"/>
                <a:alphaOff val="0"/>
                <a:shade val="85000"/>
                <a:satMod val="130000"/>
              </a:schemeClr>
            </a:gs>
            <a:gs pos="34000">
              <a:schemeClr val="accent4">
                <a:hueOff val="748325"/>
                <a:satOff val="-315"/>
                <a:lumOff val="3529"/>
                <a:alphaOff val="0"/>
                <a:shade val="87000"/>
                <a:satMod val="125000"/>
              </a:schemeClr>
            </a:gs>
            <a:gs pos="70000">
              <a:schemeClr val="accent4">
                <a:hueOff val="748325"/>
                <a:satOff val="-315"/>
                <a:lumOff val="3529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748325"/>
                <a:satOff val="-315"/>
                <a:lumOff val="3529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616" tIns="0" rIns="78616" bIns="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 dirty="0"/>
            <a:t>Osebna/čustveno obarvana dela</a:t>
          </a:r>
          <a:endParaRPr lang="es-ES" sz="1000" kern="1200" dirty="0"/>
        </a:p>
      </dsp:txBody>
      <dsp:txXfrm>
        <a:off x="158652" y="696051"/>
        <a:ext cx="2059743" cy="186466"/>
      </dsp:txXfrm>
    </dsp:sp>
    <dsp:sp modelId="{DCD70035-D9AB-4E20-8F3E-68866FA53D2B}">
      <dsp:nvSpPr>
        <dsp:cNvPr id="0" name=""/>
        <dsp:cNvSpPr/>
      </dsp:nvSpPr>
      <dsp:spPr>
        <a:xfrm>
          <a:off x="0" y="1106804"/>
          <a:ext cx="2971311" cy="17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122487"/>
              <a:satOff val="-473"/>
              <a:lumOff val="529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5A1399-7DCD-43E9-8CEF-2683B0C63E79}">
      <dsp:nvSpPr>
        <dsp:cNvPr id="0" name=""/>
        <dsp:cNvSpPr/>
      </dsp:nvSpPr>
      <dsp:spPr>
        <a:xfrm>
          <a:off x="148565" y="1003484"/>
          <a:ext cx="2079917" cy="206640"/>
        </a:xfrm>
        <a:prstGeom prst="roundRect">
          <a:avLst/>
        </a:prstGeom>
        <a:gradFill rotWithShape="0">
          <a:gsLst>
            <a:gs pos="0">
              <a:schemeClr val="accent4">
                <a:hueOff val="1122487"/>
                <a:satOff val="-473"/>
                <a:lumOff val="5293"/>
                <a:alphaOff val="0"/>
                <a:shade val="85000"/>
                <a:satMod val="130000"/>
              </a:schemeClr>
            </a:gs>
            <a:gs pos="34000">
              <a:schemeClr val="accent4">
                <a:hueOff val="1122487"/>
                <a:satOff val="-473"/>
                <a:lumOff val="5293"/>
                <a:alphaOff val="0"/>
                <a:shade val="87000"/>
                <a:satMod val="125000"/>
              </a:schemeClr>
            </a:gs>
            <a:gs pos="70000">
              <a:schemeClr val="accent4">
                <a:hueOff val="1122487"/>
                <a:satOff val="-473"/>
                <a:lumOff val="5293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1122487"/>
                <a:satOff val="-473"/>
                <a:lumOff val="5293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616" tIns="0" rIns="78616" bIns="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 dirty="0"/>
            <a:t>Podporna dela</a:t>
          </a:r>
          <a:endParaRPr lang="es-ES" sz="1000" kern="1200" dirty="0"/>
        </a:p>
      </dsp:txBody>
      <dsp:txXfrm>
        <a:off x="158652" y="1013571"/>
        <a:ext cx="2059743" cy="186466"/>
      </dsp:txXfrm>
    </dsp:sp>
    <dsp:sp modelId="{1B9F609D-0025-4A96-9979-57CC1CE23B7F}">
      <dsp:nvSpPr>
        <dsp:cNvPr id="0" name=""/>
        <dsp:cNvSpPr/>
      </dsp:nvSpPr>
      <dsp:spPr>
        <a:xfrm>
          <a:off x="0" y="1424324"/>
          <a:ext cx="2971311" cy="17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496649"/>
              <a:satOff val="-631"/>
              <a:lumOff val="70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2FB04A-75B1-4DDF-B504-2049AFDB78B5}">
      <dsp:nvSpPr>
        <dsp:cNvPr id="0" name=""/>
        <dsp:cNvSpPr/>
      </dsp:nvSpPr>
      <dsp:spPr>
        <a:xfrm>
          <a:off x="148565" y="1321004"/>
          <a:ext cx="2079917" cy="206640"/>
        </a:xfrm>
        <a:prstGeom prst="roundRect">
          <a:avLst/>
        </a:prstGeom>
        <a:gradFill rotWithShape="0">
          <a:gsLst>
            <a:gs pos="0">
              <a:schemeClr val="accent4">
                <a:hueOff val="1496649"/>
                <a:satOff val="-631"/>
                <a:lumOff val="7058"/>
                <a:alphaOff val="0"/>
                <a:shade val="85000"/>
                <a:satMod val="130000"/>
              </a:schemeClr>
            </a:gs>
            <a:gs pos="34000">
              <a:schemeClr val="accent4">
                <a:hueOff val="1496649"/>
                <a:satOff val="-631"/>
                <a:lumOff val="7058"/>
                <a:alphaOff val="0"/>
                <a:shade val="87000"/>
                <a:satMod val="125000"/>
              </a:schemeClr>
            </a:gs>
            <a:gs pos="70000">
              <a:schemeClr val="accent4">
                <a:hueOff val="1496649"/>
                <a:satOff val="-631"/>
                <a:lumOff val="7058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1496649"/>
                <a:satOff val="-631"/>
                <a:lumOff val="7058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616" tIns="0" rIns="78616" bIns="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 dirty="0"/>
            <a:t>Delovni kontekst</a:t>
          </a:r>
          <a:endParaRPr lang="es-ES" sz="1000" kern="1200" dirty="0"/>
        </a:p>
      </dsp:txBody>
      <dsp:txXfrm>
        <a:off x="158652" y="1331091"/>
        <a:ext cx="2059743" cy="1864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23ADB3-A1C8-4013-82D2-E0F02BB06729}">
      <dsp:nvSpPr>
        <dsp:cNvPr id="0" name=""/>
        <dsp:cNvSpPr/>
      </dsp:nvSpPr>
      <dsp:spPr>
        <a:xfrm rot="10800000">
          <a:off x="764806" y="767"/>
          <a:ext cx="2358186" cy="683308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1320" tIns="38100" rIns="7112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/>
            <a:t>Osnovne storitve</a:t>
          </a:r>
          <a:r>
            <a:rPr lang="en-GB" sz="1000" kern="1200"/>
            <a:t>: </a:t>
          </a:r>
          <a:r>
            <a:rPr lang="sl-SI" sz="1000" kern="1200"/>
            <a:t>ponudba izdelka</a:t>
          </a:r>
          <a:endParaRPr lang="es-ES" sz="1000" kern="1200"/>
        </a:p>
      </dsp:txBody>
      <dsp:txXfrm rot="10800000">
        <a:off x="935633" y="767"/>
        <a:ext cx="2187359" cy="683308"/>
      </dsp:txXfrm>
    </dsp:sp>
    <dsp:sp modelId="{0A4370B1-2A70-4648-80CF-AFA78569FCBE}">
      <dsp:nvSpPr>
        <dsp:cNvPr id="0" name=""/>
        <dsp:cNvSpPr/>
      </dsp:nvSpPr>
      <dsp:spPr>
        <a:xfrm>
          <a:off x="423152" y="767"/>
          <a:ext cx="683308" cy="68330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6CAD6C7-7F97-424B-9252-3389F478E331}">
      <dsp:nvSpPr>
        <dsp:cNvPr id="0" name=""/>
        <dsp:cNvSpPr/>
      </dsp:nvSpPr>
      <dsp:spPr>
        <a:xfrm rot="10800000">
          <a:off x="764806" y="888047"/>
          <a:ext cx="2358186" cy="683308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1320" tIns="38100" rIns="7112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 dirty="0"/>
            <a:t>Posredniške storitve</a:t>
          </a:r>
          <a:r>
            <a:rPr lang="en-GB" sz="1000" kern="1200" dirty="0"/>
            <a:t>: </a:t>
          </a:r>
          <a:r>
            <a:rPr lang="sl-SI" sz="1000" kern="1200" dirty="0"/>
            <a:t>popravilo izdelka</a:t>
          </a:r>
          <a:r>
            <a:rPr lang="en-GB" sz="1000" kern="1200" dirty="0"/>
            <a:t>, </a:t>
          </a:r>
          <a:r>
            <a:rPr lang="sl-SI" sz="1000" kern="1200" dirty="0"/>
            <a:t>nadzor stanja</a:t>
          </a:r>
          <a:r>
            <a:rPr lang="en-GB" sz="1000" kern="1200" dirty="0"/>
            <a:t>, </a:t>
          </a:r>
          <a:r>
            <a:rPr lang="sl-SI" sz="1000" kern="1200" dirty="0"/>
            <a:t>storitve na terenu in služba za pomoč uporabnikom</a:t>
          </a:r>
          <a:endParaRPr lang="es-ES" sz="1000" kern="1200" dirty="0"/>
        </a:p>
      </dsp:txBody>
      <dsp:txXfrm rot="10800000">
        <a:off x="935633" y="888047"/>
        <a:ext cx="2187359" cy="683308"/>
      </dsp:txXfrm>
    </dsp:sp>
    <dsp:sp modelId="{80209691-55BC-4AC7-976B-9A882852BB00}">
      <dsp:nvSpPr>
        <dsp:cNvPr id="0" name=""/>
        <dsp:cNvSpPr/>
      </dsp:nvSpPr>
      <dsp:spPr>
        <a:xfrm>
          <a:off x="423152" y="888047"/>
          <a:ext cx="683308" cy="683308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5DDF126-778A-41D1-A9F5-C454433B7F4C}">
      <dsp:nvSpPr>
        <dsp:cNvPr id="0" name=""/>
        <dsp:cNvSpPr/>
      </dsp:nvSpPr>
      <dsp:spPr>
        <a:xfrm rot="10800000">
          <a:off x="764806" y="1775328"/>
          <a:ext cx="2358186" cy="683308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1320" tIns="38100" rIns="7112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000" kern="1200"/>
            <a:t>Napredne storitve</a:t>
          </a:r>
          <a:r>
            <a:rPr lang="en-GB" sz="1000" kern="1200"/>
            <a:t>: </a:t>
          </a:r>
          <a:r>
            <a:rPr lang="sl-SI" sz="1000" kern="1200"/>
            <a:t>plačilo glede na porabo</a:t>
          </a:r>
          <a:r>
            <a:rPr lang="en-GB" sz="1000" kern="1200"/>
            <a:t>, </a:t>
          </a:r>
          <a:r>
            <a:rPr lang="sl-SI" sz="1000" kern="1200"/>
            <a:t>upravljanje flote</a:t>
          </a:r>
          <a:r>
            <a:rPr lang="en-GB" sz="1000" kern="1200"/>
            <a:t>, </a:t>
          </a:r>
          <a:r>
            <a:rPr lang="sl-SI" sz="1000" kern="1200"/>
            <a:t>pogodbe o razpoložljivosti in</a:t>
          </a:r>
          <a:r>
            <a:rPr lang="en-GB" sz="1000" kern="1200"/>
            <a:t> </a:t>
          </a:r>
          <a:r>
            <a:rPr lang="sl-SI" sz="1000" kern="1200"/>
            <a:t>celovite integrirane rešitve</a:t>
          </a:r>
          <a:endParaRPr lang="es-ES" sz="1000" kern="1200"/>
        </a:p>
      </dsp:txBody>
      <dsp:txXfrm rot="10800000">
        <a:off x="935633" y="1775328"/>
        <a:ext cx="2187359" cy="683308"/>
      </dsp:txXfrm>
    </dsp:sp>
    <dsp:sp modelId="{1468AEAC-CA48-4BE5-B868-7217E185946B}">
      <dsp:nvSpPr>
        <dsp:cNvPr id="0" name=""/>
        <dsp:cNvSpPr/>
      </dsp:nvSpPr>
      <dsp:spPr>
        <a:xfrm>
          <a:off x="423152" y="1775328"/>
          <a:ext cx="683308" cy="683308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CACBB4-D317-4D6E-8212-FD82477E9612}">
      <dsp:nvSpPr>
        <dsp:cNvPr id="0" name=""/>
        <dsp:cNvSpPr/>
      </dsp:nvSpPr>
      <dsp:spPr>
        <a:xfrm>
          <a:off x="0" y="732"/>
          <a:ext cx="5295899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21A224-0FAB-4A85-8232-936A4E5E4892}">
      <dsp:nvSpPr>
        <dsp:cNvPr id="0" name=""/>
        <dsp:cNvSpPr/>
      </dsp:nvSpPr>
      <dsp:spPr>
        <a:xfrm>
          <a:off x="0" y="732"/>
          <a:ext cx="1696813" cy="14990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000" kern="1200" dirty="0"/>
            <a:t>Smernice za ustvarjanje</a:t>
          </a:r>
          <a:endParaRPr lang="es-ES" sz="2000" kern="1200" dirty="0"/>
        </a:p>
      </dsp:txBody>
      <dsp:txXfrm>
        <a:off x="0" y="732"/>
        <a:ext cx="1696813" cy="1499088"/>
      </dsp:txXfrm>
    </dsp:sp>
    <dsp:sp modelId="{DDDA5629-4852-473C-96FD-5B86DE04FB71}">
      <dsp:nvSpPr>
        <dsp:cNvPr id="0" name=""/>
        <dsp:cNvSpPr/>
      </dsp:nvSpPr>
      <dsp:spPr>
        <a:xfrm>
          <a:off x="1764227" y="9598"/>
          <a:ext cx="3528005" cy="177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sl-SI" sz="1000" kern="1200"/>
            <a:t>Vsakdo je lahko ustvarjalen.</a:t>
          </a:r>
          <a:endParaRPr lang="es-ES" sz="1000" kern="1200"/>
        </a:p>
      </dsp:txBody>
      <dsp:txXfrm>
        <a:off x="1764227" y="9598"/>
        <a:ext cx="3528005" cy="177321"/>
      </dsp:txXfrm>
    </dsp:sp>
    <dsp:sp modelId="{5F7B8C2E-974F-4266-8392-678B17334C9F}">
      <dsp:nvSpPr>
        <dsp:cNvPr id="0" name=""/>
        <dsp:cNvSpPr/>
      </dsp:nvSpPr>
      <dsp:spPr>
        <a:xfrm>
          <a:off x="1696813" y="186920"/>
          <a:ext cx="35954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03C4D8-8155-4DF4-9FE4-FB622D084D5E}">
      <dsp:nvSpPr>
        <dsp:cNvPr id="0" name=""/>
        <dsp:cNvSpPr/>
      </dsp:nvSpPr>
      <dsp:spPr>
        <a:xfrm>
          <a:off x="1764227" y="195786"/>
          <a:ext cx="3528005" cy="177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sl-SI" sz="1000" kern="1200" dirty="0"/>
            <a:t>Ne ločujmo med pravilnimi ali napačnimi rešitvami.</a:t>
          </a:r>
          <a:endParaRPr lang="es-ES" sz="1000" kern="1200" dirty="0"/>
        </a:p>
      </dsp:txBody>
      <dsp:txXfrm>
        <a:off x="1764227" y="195786"/>
        <a:ext cx="3528005" cy="177321"/>
      </dsp:txXfrm>
    </dsp:sp>
    <dsp:sp modelId="{1B61AB6D-5E64-4DD5-BBF6-6F728DD563B8}">
      <dsp:nvSpPr>
        <dsp:cNvPr id="0" name=""/>
        <dsp:cNvSpPr/>
      </dsp:nvSpPr>
      <dsp:spPr>
        <a:xfrm>
          <a:off x="1696813" y="373107"/>
          <a:ext cx="35954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71062C-828F-4645-B0B3-33F16EB208CA}">
      <dsp:nvSpPr>
        <dsp:cNvPr id="0" name=""/>
        <dsp:cNvSpPr/>
      </dsp:nvSpPr>
      <dsp:spPr>
        <a:xfrm>
          <a:off x="1764227" y="381973"/>
          <a:ext cx="3528005" cy="177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GB" sz="1000" kern="1200"/>
            <a:t>No</a:t>
          </a:r>
          <a:r>
            <a:rPr lang="sl-SI" sz="1000" kern="1200"/>
            <a:t>bena zamisel ni popolna.</a:t>
          </a:r>
          <a:endParaRPr lang="es-ES" sz="1000" kern="1200"/>
        </a:p>
      </dsp:txBody>
      <dsp:txXfrm>
        <a:off x="1764227" y="381973"/>
        <a:ext cx="3528005" cy="177321"/>
      </dsp:txXfrm>
    </dsp:sp>
    <dsp:sp modelId="{DC5F2876-622E-4E10-9262-DDFEF8ECAE59}">
      <dsp:nvSpPr>
        <dsp:cNvPr id="0" name=""/>
        <dsp:cNvSpPr/>
      </dsp:nvSpPr>
      <dsp:spPr>
        <a:xfrm>
          <a:off x="1696813" y="559295"/>
          <a:ext cx="35954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721A5E-5143-4AD5-8A58-C2B718FAD56C}">
      <dsp:nvSpPr>
        <dsp:cNvPr id="0" name=""/>
        <dsp:cNvSpPr/>
      </dsp:nvSpPr>
      <dsp:spPr>
        <a:xfrm>
          <a:off x="1764227" y="568161"/>
          <a:ext cx="3528005" cy="177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sl-SI" sz="1000" kern="1200"/>
            <a:t>Dobra ideja se pogosto porodi iz velikega števila zamisli.</a:t>
          </a:r>
          <a:endParaRPr lang="es-ES" sz="1000" kern="1200"/>
        </a:p>
      </dsp:txBody>
      <dsp:txXfrm>
        <a:off x="1764227" y="568161"/>
        <a:ext cx="3528005" cy="177321"/>
      </dsp:txXfrm>
    </dsp:sp>
    <dsp:sp modelId="{13854846-22C9-4FDE-8B90-2E5FCB96E8BA}">
      <dsp:nvSpPr>
        <dsp:cNvPr id="0" name=""/>
        <dsp:cNvSpPr/>
      </dsp:nvSpPr>
      <dsp:spPr>
        <a:xfrm>
          <a:off x="1696813" y="745482"/>
          <a:ext cx="35954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DAC594-F707-4843-92E0-9127B238BD9E}">
      <dsp:nvSpPr>
        <dsp:cNvPr id="0" name=""/>
        <dsp:cNvSpPr/>
      </dsp:nvSpPr>
      <dsp:spPr>
        <a:xfrm>
          <a:off x="1764227" y="754348"/>
          <a:ext cx="3528005" cy="177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sl-SI" sz="1000" kern="1200"/>
            <a:t>Ne sodite o zamislih. </a:t>
          </a:r>
          <a:r>
            <a:rPr lang="en-GB" sz="1000" kern="1200"/>
            <a:t>(</a:t>
          </a:r>
          <a:r>
            <a:rPr lang="sl-SI" sz="1000" kern="1200"/>
            <a:t>Potisnite sodbe na stran</a:t>
          </a:r>
          <a:r>
            <a:rPr lang="en-GB" sz="1000" kern="1200"/>
            <a:t>!)</a:t>
          </a:r>
          <a:endParaRPr lang="es-ES" sz="1000" kern="1200"/>
        </a:p>
      </dsp:txBody>
      <dsp:txXfrm>
        <a:off x="1764227" y="754348"/>
        <a:ext cx="3528005" cy="177321"/>
      </dsp:txXfrm>
    </dsp:sp>
    <dsp:sp modelId="{14295971-D5B4-4F13-8D4F-880E391D22B8}">
      <dsp:nvSpPr>
        <dsp:cNvPr id="0" name=""/>
        <dsp:cNvSpPr/>
      </dsp:nvSpPr>
      <dsp:spPr>
        <a:xfrm>
          <a:off x="1696813" y="931670"/>
          <a:ext cx="35954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0F8F81-BCEA-4D8B-8F66-5C93230FEB47}">
      <dsp:nvSpPr>
        <dsp:cNvPr id="0" name=""/>
        <dsp:cNvSpPr/>
      </dsp:nvSpPr>
      <dsp:spPr>
        <a:xfrm>
          <a:off x="1764227" y="940536"/>
          <a:ext cx="3528005" cy="177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sl-SI" sz="1000" kern="1200"/>
            <a:t>Dovolite si biti predrzni ali ambiciozni.</a:t>
          </a:r>
          <a:endParaRPr lang="es-ES" sz="1000" kern="1200"/>
        </a:p>
      </dsp:txBody>
      <dsp:txXfrm>
        <a:off x="1764227" y="940536"/>
        <a:ext cx="3528005" cy="177321"/>
      </dsp:txXfrm>
    </dsp:sp>
    <dsp:sp modelId="{DB903EF8-D6A2-4BD9-9C19-EA00160BB044}">
      <dsp:nvSpPr>
        <dsp:cNvPr id="0" name=""/>
        <dsp:cNvSpPr/>
      </dsp:nvSpPr>
      <dsp:spPr>
        <a:xfrm>
          <a:off x="1696813" y="1117857"/>
          <a:ext cx="35954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09EC75-0F32-4D6E-8702-4C5C5BE8A15B}">
      <dsp:nvSpPr>
        <dsp:cNvPr id="0" name=""/>
        <dsp:cNvSpPr/>
      </dsp:nvSpPr>
      <dsp:spPr>
        <a:xfrm>
          <a:off x="1764227" y="1126723"/>
          <a:ext cx="3528005" cy="177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sl-SI" sz="1000" kern="1200"/>
            <a:t>Na tej točki ne odpišite nobene zamisli, tudi če se zdi nepraktična.</a:t>
          </a:r>
          <a:endParaRPr lang="es-ES" sz="1000" kern="1200"/>
        </a:p>
      </dsp:txBody>
      <dsp:txXfrm>
        <a:off x="1764227" y="1126723"/>
        <a:ext cx="3528005" cy="177321"/>
      </dsp:txXfrm>
    </dsp:sp>
    <dsp:sp modelId="{5C43F380-1B07-4E24-811B-F5B09D71AFD6}">
      <dsp:nvSpPr>
        <dsp:cNvPr id="0" name=""/>
        <dsp:cNvSpPr/>
      </dsp:nvSpPr>
      <dsp:spPr>
        <a:xfrm>
          <a:off x="1696813" y="1304044"/>
          <a:ext cx="35954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DE2AD7-D37C-4200-9767-DD2296A75D94}">
      <dsp:nvSpPr>
        <dsp:cNvPr id="0" name=""/>
        <dsp:cNvSpPr/>
      </dsp:nvSpPr>
      <dsp:spPr>
        <a:xfrm>
          <a:off x="1764227" y="1312911"/>
          <a:ext cx="3528005" cy="177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sl-SI" sz="1000" kern="1200"/>
            <a:t>Več glav več ve</a:t>
          </a:r>
          <a:r>
            <a:rPr lang="en-GB" sz="1000" kern="1200"/>
            <a:t>!</a:t>
          </a:r>
          <a:endParaRPr lang="es-ES" sz="1000" kern="1200"/>
        </a:p>
      </dsp:txBody>
      <dsp:txXfrm>
        <a:off x="1764227" y="1312911"/>
        <a:ext cx="3528005" cy="177321"/>
      </dsp:txXfrm>
    </dsp:sp>
    <dsp:sp modelId="{0601CE26-07AF-4E5F-B5C4-B4F4F3FEB8E8}">
      <dsp:nvSpPr>
        <dsp:cNvPr id="0" name=""/>
        <dsp:cNvSpPr/>
      </dsp:nvSpPr>
      <dsp:spPr>
        <a:xfrm>
          <a:off x="1696813" y="1490232"/>
          <a:ext cx="35954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55C0F5-A7B1-481F-AA40-93FEF7D00F9E}">
      <dsp:nvSpPr>
        <dsp:cNvPr id="0" name=""/>
        <dsp:cNvSpPr/>
      </dsp:nvSpPr>
      <dsp:spPr>
        <a:xfrm>
          <a:off x="0" y="0"/>
          <a:ext cx="1804773" cy="2407138"/>
        </a:xfrm>
        <a:prstGeom prst="roundRect">
          <a:avLst>
            <a:gd name="adj" fmla="val 10000"/>
          </a:avLst>
        </a:prstGeo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0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Podporne</a:t>
          </a:r>
          <a:r>
            <a:rPr lang="es-ES" sz="20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 </a:t>
          </a:r>
          <a:r>
            <a:rPr lang="sl-SI" sz="20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inovacije</a:t>
          </a:r>
          <a:endParaRPr lang="es-ES" sz="20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w Cen MT"/>
            <a:ea typeface="+mn-ea"/>
            <a:cs typeface="+mn-cs"/>
          </a:endParaRPr>
        </a:p>
      </dsp:txBody>
      <dsp:txXfrm>
        <a:off x="21151" y="21151"/>
        <a:ext cx="1762471" cy="679839"/>
      </dsp:txXfrm>
    </dsp:sp>
    <dsp:sp modelId="{DC91E258-8A10-4B11-9EE4-5D5530BB9CCA}">
      <dsp:nvSpPr>
        <dsp:cNvPr id="0" name=""/>
        <dsp:cNvSpPr/>
      </dsp:nvSpPr>
      <dsp:spPr>
        <a:xfrm>
          <a:off x="181171" y="722347"/>
          <a:ext cx="1443818" cy="472906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Ciljajo na značilnosti, ki jih večinski kupci najbolj cenijo</a:t>
          </a:r>
          <a:r>
            <a:rPr lang="es-ES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.</a:t>
          </a:r>
        </a:p>
      </dsp:txBody>
      <dsp:txXfrm>
        <a:off x="195022" y="736198"/>
        <a:ext cx="1416116" cy="445204"/>
      </dsp:txXfrm>
    </dsp:sp>
    <dsp:sp modelId="{2856EA89-0CC6-466F-9320-D854A2A3A106}">
      <dsp:nvSpPr>
        <dsp:cNvPr id="0" name=""/>
        <dsp:cNvSpPr/>
      </dsp:nvSpPr>
      <dsp:spPr>
        <a:xfrm>
          <a:off x="181171" y="1268008"/>
          <a:ext cx="1443818" cy="472906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Tržni cilj</a:t>
          </a:r>
          <a:r>
            <a:rPr lang="es-ES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</a:t>
          </a:r>
          <a:endParaRPr lang="sl-SI" sz="900" kern="12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kar je najbolj privlačno.</a:t>
          </a:r>
          <a:endParaRPr lang="es-ES" sz="900" kern="12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sp:txBody>
      <dsp:txXfrm>
        <a:off x="195022" y="1281859"/>
        <a:ext cx="1416116" cy="445204"/>
      </dsp:txXfrm>
    </dsp:sp>
    <dsp:sp modelId="{0B930B77-199F-4F31-80BE-243F6694432C}">
      <dsp:nvSpPr>
        <dsp:cNvPr id="0" name=""/>
        <dsp:cNvSpPr/>
      </dsp:nvSpPr>
      <dsp:spPr>
        <a:xfrm>
          <a:off x="181171" y="1813669"/>
          <a:ext cx="1443818" cy="472906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Poslovni</a:t>
          </a:r>
          <a:r>
            <a:rPr lang="es-ES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 model:</a:t>
          </a:r>
          <a:endParaRPr lang="sl-SI" sz="900" kern="12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višanje dobička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z optimizacijo stroškov.</a:t>
          </a:r>
          <a:endParaRPr lang="es-ES" sz="900" kern="12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sp:txBody>
      <dsp:txXfrm>
        <a:off x="195022" y="1827520"/>
        <a:ext cx="1416116" cy="445204"/>
      </dsp:txXfrm>
    </dsp:sp>
    <dsp:sp modelId="{A7A351B3-036A-4395-AFC8-16BDC58B7C4E}">
      <dsp:nvSpPr>
        <dsp:cNvPr id="0" name=""/>
        <dsp:cNvSpPr/>
      </dsp:nvSpPr>
      <dsp:spPr>
        <a:xfrm>
          <a:off x="1940825" y="0"/>
          <a:ext cx="1804773" cy="2407138"/>
        </a:xfrm>
        <a:prstGeom prst="roundRect">
          <a:avLst>
            <a:gd name="adj" fmla="val 10000"/>
          </a:avLst>
        </a:prstGeo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0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Inovacije nižjega razreda</a:t>
          </a:r>
          <a:endParaRPr lang="es-ES" sz="20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w Cen MT"/>
            <a:ea typeface="+mn-ea"/>
            <a:cs typeface="+mn-cs"/>
          </a:endParaRPr>
        </a:p>
      </dsp:txBody>
      <dsp:txXfrm>
        <a:off x="1961976" y="21151"/>
        <a:ext cx="1762471" cy="679839"/>
      </dsp:txXfrm>
    </dsp:sp>
    <dsp:sp modelId="{A60050EE-006A-4103-87CA-421769173AC0}">
      <dsp:nvSpPr>
        <dsp:cNvPr id="0" name=""/>
        <dsp:cNvSpPr/>
      </dsp:nvSpPr>
      <dsp:spPr>
        <a:xfrm>
          <a:off x="2121303" y="722347"/>
          <a:ext cx="1443818" cy="472906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Uporaba tehnologije za razvoj nižjerazrednih inovacij.</a:t>
          </a:r>
          <a:endParaRPr lang="es-ES" sz="900" kern="12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sp:txBody>
      <dsp:txXfrm>
        <a:off x="2135154" y="736198"/>
        <a:ext cx="1416116" cy="445204"/>
      </dsp:txXfrm>
    </dsp:sp>
    <dsp:sp modelId="{4769218E-741F-4075-A2EE-628BD1240815}">
      <dsp:nvSpPr>
        <dsp:cNvPr id="0" name=""/>
        <dsp:cNvSpPr/>
      </dsp:nvSpPr>
      <dsp:spPr>
        <a:xfrm>
          <a:off x="2121303" y="1268008"/>
          <a:ext cx="1443818" cy="472906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Tržni cilj</a:t>
          </a:r>
          <a:r>
            <a:rPr lang="es-ES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 </a:t>
          </a:r>
          <a:r>
            <a:rPr lang="sl-SI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nižji razred.</a:t>
          </a:r>
          <a:endParaRPr lang="es-ES" sz="900" kern="12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sp:txBody>
      <dsp:txXfrm>
        <a:off x="2135154" y="1281859"/>
        <a:ext cx="1416116" cy="445204"/>
      </dsp:txXfrm>
    </dsp:sp>
    <dsp:sp modelId="{23CCBC97-124A-4A68-8C19-8288C1E2108F}">
      <dsp:nvSpPr>
        <dsp:cNvPr id="0" name=""/>
        <dsp:cNvSpPr/>
      </dsp:nvSpPr>
      <dsp:spPr>
        <a:xfrm>
          <a:off x="2121303" y="1813669"/>
          <a:ext cx="1443818" cy="472906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Poslovni model</a:t>
          </a:r>
          <a:r>
            <a:rPr lang="es-ES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 </a:t>
          </a:r>
          <a:r>
            <a:rPr lang="sl-SI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operativna/finančna optimizacija za večji zaslužek v nižjem razredu.</a:t>
          </a:r>
          <a:endParaRPr lang="es-ES" sz="900" kern="1200" dirty="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sp:txBody>
      <dsp:txXfrm>
        <a:off x="2135154" y="1827520"/>
        <a:ext cx="1416116" cy="445204"/>
      </dsp:txXfrm>
    </dsp:sp>
    <dsp:sp modelId="{A2E1919D-CDAA-4B84-9847-5CB5A2B6CE5F}">
      <dsp:nvSpPr>
        <dsp:cNvPr id="0" name=""/>
        <dsp:cNvSpPr/>
      </dsp:nvSpPr>
      <dsp:spPr>
        <a:xfrm>
          <a:off x="3880957" y="0"/>
          <a:ext cx="1804773" cy="2407138"/>
        </a:xfrm>
        <a:prstGeom prst="roundRect">
          <a:avLst>
            <a:gd name="adj" fmla="val 10000"/>
          </a:avLst>
        </a:prstGeo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0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Prelomne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0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w Cen MT"/>
              <a:ea typeface="+mn-ea"/>
              <a:cs typeface="+mn-cs"/>
            </a:rPr>
            <a:t>tržne inovacije</a:t>
          </a:r>
          <a:endParaRPr lang="es-ES" sz="20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w Cen MT"/>
            <a:ea typeface="+mn-ea"/>
            <a:cs typeface="+mn-cs"/>
          </a:endParaRPr>
        </a:p>
      </dsp:txBody>
      <dsp:txXfrm>
        <a:off x="3902108" y="21151"/>
        <a:ext cx="1762471" cy="679839"/>
      </dsp:txXfrm>
    </dsp:sp>
    <dsp:sp modelId="{538393E9-B656-4391-AE52-10019BE2E288}">
      <dsp:nvSpPr>
        <dsp:cNvPr id="0" name=""/>
        <dsp:cNvSpPr/>
      </dsp:nvSpPr>
      <dsp:spPr>
        <a:xfrm>
          <a:off x="4061434" y="722347"/>
          <a:ext cx="1443818" cy="472906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Izpopolnjevanje najsodobnejših značlnosti.</a:t>
          </a:r>
          <a:endParaRPr lang="es-ES" sz="900" kern="120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sp:txBody>
      <dsp:txXfrm>
        <a:off x="4075285" y="736198"/>
        <a:ext cx="1416116" cy="445204"/>
      </dsp:txXfrm>
    </dsp:sp>
    <dsp:sp modelId="{F24E31A6-E9AE-485E-8E99-2E4CA4FACF79}">
      <dsp:nvSpPr>
        <dsp:cNvPr id="0" name=""/>
        <dsp:cNvSpPr/>
      </dsp:nvSpPr>
      <dsp:spPr>
        <a:xfrm>
          <a:off x="4061434" y="1268008"/>
          <a:ext cx="1443818" cy="472906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Tržni cilj</a:t>
          </a:r>
          <a:r>
            <a:rPr lang="es-ES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 </a:t>
          </a:r>
          <a:r>
            <a:rPr lang="sl-SI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posamezniki,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ki še niso naši uporabniki.</a:t>
          </a:r>
          <a:endParaRPr lang="es-ES" sz="900" kern="1200" dirty="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sp:txBody>
      <dsp:txXfrm>
        <a:off x="4075285" y="1281859"/>
        <a:ext cx="1416116" cy="445204"/>
      </dsp:txXfrm>
    </dsp:sp>
    <dsp:sp modelId="{F349AF19-0C27-42E9-9C2F-163D85533911}">
      <dsp:nvSpPr>
        <dsp:cNvPr id="0" name=""/>
        <dsp:cNvSpPr/>
      </dsp:nvSpPr>
      <dsp:spPr>
        <a:xfrm>
          <a:off x="4061434" y="1813669"/>
          <a:ext cx="1443818" cy="472906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Poslovni model</a:t>
          </a:r>
          <a:r>
            <a:rPr lang="es-ES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: </a:t>
          </a:r>
          <a:r>
            <a:rPr lang="sl-SI" sz="900" kern="1200" dirty="0">
              <a:solidFill>
                <a:sysClr val="window" lastClr="FFFFFF"/>
              </a:solidFill>
              <a:latin typeface="Tw Cen MT"/>
              <a:ea typeface="+mn-ea"/>
              <a:cs typeface="+mn-cs"/>
            </a:rPr>
            <a:t>kovanje dobička v majhnem obsegu. </a:t>
          </a:r>
          <a:endParaRPr lang="es-ES" sz="900" kern="1200" dirty="0">
            <a:solidFill>
              <a:sysClr val="window" lastClr="FFFFFF"/>
            </a:solidFill>
            <a:latin typeface="Tw Cen MT"/>
            <a:ea typeface="+mn-ea"/>
            <a:cs typeface="+mn-cs"/>
          </a:endParaRPr>
        </a:p>
      </dsp:txBody>
      <dsp:txXfrm>
        <a:off x="4075285" y="1827520"/>
        <a:ext cx="1416116" cy="44520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B78F8-575C-4AD5-A893-16AD02A344D6}">
      <dsp:nvSpPr>
        <dsp:cNvPr id="0" name=""/>
        <dsp:cNvSpPr/>
      </dsp:nvSpPr>
      <dsp:spPr>
        <a:xfrm>
          <a:off x="0" y="671512"/>
          <a:ext cx="4794250" cy="895350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83970FA-842A-4638-B85E-BF968B22E5C4}">
      <dsp:nvSpPr>
        <dsp:cNvPr id="0" name=""/>
        <dsp:cNvSpPr/>
      </dsp:nvSpPr>
      <dsp:spPr>
        <a:xfrm>
          <a:off x="1185" y="0"/>
          <a:ext cx="689992" cy="895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b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800" b="1" kern="1200">
              <a:latin typeface="Abadi" panose="020B0604020202020204" pitchFamily="34" charset="0"/>
            </a:rPr>
            <a:t>Zamisel</a:t>
          </a:r>
          <a:endParaRPr lang="es-ES" sz="800" b="1" kern="1200">
            <a:latin typeface="Abadi" panose="020B0604020202020204" pitchFamily="34" charset="0"/>
          </a:endParaRPr>
        </a:p>
      </dsp:txBody>
      <dsp:txXfrm>
        <a:off x="1185" y="0"/>
        <a:ext cx="689992" cy="895350"/>
      </dsp:txXfrm>
    </dsp:sp>
    <dsp:sp modelId="{873B9ACE-76DD-45EF-B066-876BB67D1866}">
      <dsp:nvSpPr>
        <dsp:cNvPr id="0" name=""/>
        <dsp:cNvSpPr/>
      </dsp:nvSpPr>
      <dsp:spPr>
        <a:xfrm>
          <a:off x="234262" y="1007268"/>
          <a:ext cx="223837" cy="22383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5D6971-F3A8-4419-BC56-98677521606A}">
      <dsp:nvSpPr>
        <dsp:cNvPr id="0" name=""/>
        <dsp:cNvSpPr/>
      </dsp:nvSpPr>
      <dsp:spPr>
        <a:xfrm>
          <a:off x="725677" y="1343025"/>
          <a:ext cx="689992" cy="895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800" b="1" kern="1200" dirty="0">
              <a:latin typeface="Abadi" panose="020B0604020202020204" pitchFamily="34" charset="0"/>
            </a:rPr>
            <a:t>Predhodna raziskava</a:t>
          </a:r>
          <a:endParaRPr lang="es-ES" sz="800" b="1" kern="1200" dirty="0">
            <a:latin typeface="Abadi" panose="020B0604020202020204" pitchFamily="34" charset="0"/>
          </a:endParaRPr>
        </a:p>
      </dsp:txBody>
      <dsp:txXfrm>
        <a:off x="725677" y="1343025"/>
        <a:ext cx="689992" cy="895350"/>
      </dsp:txXfrm>
    </dsp:sp>
    <dsp:sp modelId="{A5D4C3AC-E7EA-437A-A22B-1496F70FFCCA}">
      <dsp:nvSpPr>
        <dsp:cNvPr id="0" name=""/>
        <dsp:cNvSpPr/>
      </dsp:nvSpPr>
      <dsp:spPr>
        <a:xfrm>
          <a:off x="958755" y="1007268"/>
          <a:ext cx="223837" cy="223837"/>
        </a:xfrm>
        <a:prstGeom prst="ellipse">
          <a:avLst/>
        </a:prstGeom>
        <a:gradFill rotWithShape="0">
          <a:gsLst>
            <a:gs pos="0">
              <a:schemeClr val="accent2">
                <a:hueOff val="299768"/>
                <a:satOff val="1491"/>
                <a:lumOff val="824"/>
                <a:alphaOff val="0"/>
                <a:shade val="85000"/>
                <a:satMod val="130000"/>
              </a:schemeClr>
            </a:gs>
            <a:gs pos="34000">
              <a:schemeClr val="accent2">
                <a:hueOff val="299768"/>
                <a:satOff val="1491"/>
                <a:lumOff val="824"/>
                <a:alphaOff val="0"/>
                <a:shade val="87000"/>
                <a:satMod val="125000"/>
              </a:schemeClr>
            </a:gs>
            <a:gs pos="70000">
              <a:schemeClr val="accent2">
                <a:hueOff val="299768"/>
                <a:satOff val="1491"/>
                <a:lumOff val="824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299768"/>
                <a:satOff val="1491"/>
                <a:lumOff val="824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667510E-EC75-4739-8058-9FF2F82353FF}">
      <dsp:nvSpPr>
        <dsp:cNvPr id="0" name=""/>
        <dsp:cNvSpPr/>
      </dsp:nvSpPr>
      <dsp:spPr>
        <a:xfrm>
          <a:off x="1450169" y="0"/>
          <a:ext cx="689992" cy="895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b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800" b="1" kern="1200" dirty="0">
              <a:latin typeface="Abadi" panose="020B0604020202020204" pitchFamily="34" charset="0"/>
            </a:rPr>
            <a:t>Natančna</a:t>
          </a:r>
          <a:r>
            <a:rPr lang="es-ES" sz="800" b="1" kern="1200" dirty="0">
              <a:latin typeface="Abadi" panose="020B0604020202020204" pitchFamily="34" charset="0"/>
            </a:rPr>
            <a:t> </a:t>
          </a:r>
          <a:r>
            <a:rPr lang="sl-SI" sz="800" b="1" kern="1200" dirty="0">
              <a:latin typeface="Abadi" panose="020B0604020202020204" pitchFamily="34" charset="0"/>
            </a:rPr>
            <a:t>raziskava</a:t>
          </a:r>
          <a:endParaRPr lang="es-ES" sz="800" b="1" kern="1200" dirty="0">
            <a:latin typeface="Abadi" panose="020B0604020202020204" pitchFamily="34" charset="0"/>
          </a:endParaRPr>
        </a:p>
      </dsp:txBody>
      <dsp:txXfrm>
        <a:off x="1450169" y="0"/>
        <a:ext cx="689992" cy="895350"/>
      </dsp:txXfrm>
    </dsp:sp>
    <dsp:sp modelId="{6AF58724-86FD-4FB2-85A8-587B4A91EB96}">
      <dsp:nvSpPr>
        <dsp:cNvPr id="0" name=""/>
        <dsp:cNvSpPr/>
      </dsp:nvSpPr>
      <dsp:spPr>
        <a:xfrm>
          <a:off x="1683247" y="1007268"/>
          <a:ext cx="223837" cy="223837"/>
        </a:xfrm>
        <a:prstGeom prst="ellipse">
          <a:avLst/>
        </a:prstGeom>
        <a:gradFill rotWithShape="0">
          <a:gsLst>
            <a:gs pos="0">
              <a:schemeClr val="accent2">
                <a:hueOff val="599536"/>
                <a:satOff val="2982"/>
                <a:lumOff val="1648"/>
                <a:alphaOff val="0"/>
                <a:shade val="85000"/>
                <a:satMod val="130000"/>
              </a:schemeClr>
            </a:gs>
            <a:gs pos="34000">
              <a:schemeClr val="accent2">
                <a:hueOff val="599536"/>
                <a:satOff val="2982"/>
                <a:lumOff val="1648"/>
                <a:alphaOff val="0"/>
                <a:shade val="87000"/>
                <a:satMod val="125000"/>
              </a:schemeClr>
            </a:gs>
            <a:gs pos="70000">
              <a:schemeClr val="accent2">
                <a:hueOff val="599536"/>
                <a:satOff val="2982"/>
                <a:lumOff val="1648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599536"/>
                <a:satOff val="2982"/>
                <a:lumOff val="1648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DD47E76-F972-4B1E-B2E6-FC8FB7A51AB3}">
      <dsp:nvSpPr>
        <dsp:cNvPr id="0" name=""/>
        <dsp:cNvSpPr/>
      </dsp:nvSpPr>
      <dsp:spPr>
        <a:xfrm>
          <a:off x="2174662" y="1343025"/>
          <a:ext cx="689992" cy="895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800" b="1" kern="1200">
              <a:latin typeface="Abadi" panose="020B0604020202020204" pitchFamily="34" charset="0"/>
            </a:rPr>
            <a:t>Razvoj</a:t>
          </a:r>
          <a:endParaRPr lang="es-ES" sz="800" b="1" kern="1200">
            <a:latin typeface="Abadi" panose="020B0604020202020204" pitchFamily="34" charset="0"/>
          </a:endParaRPr>
        </a:p>
      </dsp:txBody>
      <dsp:txXfrm>
        <a:off x="2174662" y="1343025"/>
        <a:ext cx="689992" cy="895350"/>
      </dsp:txXfrm>
    </dsp:sp>
    <dsp:sp modelId="{57127158-44AB-4E85-A225-47869FB2A35B}">
      <dsp:nvSpPr>
        <dsp:cNvPr id="0" name=""/>
        <dsp:cNvSpPr/>
      </dsp:nvSpPr>
      <dsp:spPr>
        <a:xfrm>
          <a:off x="2407739" y="1007268"/>
          <a:ext cx="223837" cy="223837"/>
        </a:xfrm>
        <a:prstGeom prst="ellipse">
          <a:avLst/>
        </a:prstGeom>
        <a:gradFill rotWithShape="0">
          <a:gsLst>
            <a:gs pos="0">
              <a:schemeClr val="accent2">
                <a:hueOff val="899305"/>
                <a:satOff val="4474"/>
                <a:lumOff val="2471"/>
                <a:alphaOff val="0"/>
                <a:shade val="85000"/>
                <a:satMod val="130000"/>
              </a:schemeClr>
            </a:gs>
            <a:gs pos="34000">
              <a:schemeClr val="accent2">
                <a:hueOff val="899305"/>
                <a:satOff val="4474"/>
                <a:lumOff val="2471"/>
                <a:alphaOff val="0"/>
                <a:shade val="87000"/>
                <a:satMod val="125000"/>
              </a:schemeClr>
            </a:gs>
            <a:gs pos="70000">
              <a:schemeClr val="accent2">
                <a:hueOff val="899305"/>
                <a:satOff val="4474"/>
                <a:lumOff val="2471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899305"/>
                <a:satOff val="4474"/>
                <a:lumOff val="2471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8ED56-2809-440F-8A11-7FBCFD230428}">
      <dsp:nvSpPr>
        <dsp:cNvPr id="0" name=""/>
        <dsp:cNvSpPr/>
      </dsp:nvSpPr>
      <dsp:spPr>
        <a:xfrm>
          <a:off x="2899154" y="0"/>
          <a:ext cx="689992" cy="895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b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800" b="1" kern="1200" dirty="0">
              <a:latin typeface="Abadi" panose="020B0604020202020204" pitchFamily="34" charset="0"/>
            </a:rPr>
            <a:t>Testiranje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800" b="1" kern="1200" dirty="0">
              <a:latin typeface="Abadi" panose="020B0604020202020204" pitchFamily="34" charset="0"/>
            </a:rPr>
            <a:t>in potrditev</a:t>
          </a:r>
          <a:r>
            <a:rPr lang="es-ES" sz="800" b="1" kern="1200" dirty="0">
              <a:latin typeface="Abadi" panose="020B0604020202020204" pitchFamily="34" charset="0"/>
            </a:rPr>
            <a:t> </a:t>
          </a:r>
        </a:p>
      </dsp:txBody>
      <dsp:txXfrm>
        <a:off x="2899154" y="0"/>
        <a:ext cx="689992" cy="895350"/>
      </dsp:txXfrm>
    </dsp:sp>
    <dsp:sp modelId="{FF869E22-6934-4085-BDBF-CB10C407A642}">
      <dsp:nvSpPr>
        <dsp:cNvPr id="0" name=""/>
        <dsp:cNvSpPr/>
      </dsp:nvSpPr>
      <dsp:spPr>
        <a:xfrm>
          <a:off x="3132232" y="1007268"/>
          <a:ext cx="223837" cy="223837"/>
        </a:xfrm>
        <a:prstGeom prst="ellipse">
          <a:avLst/>
        </a:prstGeom>
        <a:gradFill rotWithShape="0">
          <a:gsLst>
            <a:gs pos="0">
              <a:schemeClr val="accent2">
                <a:hueOff val="1199073"/>
                <a:satOff val="5965"/>
                <a:lumOff val="3295"/>
                <a:alphaOff val="0"/>
                <a:shade val="85000"/>
                <a:satMod val="130000"/>
              </a:schemeClr>
            </a:gs>
            <a:gs pos="34000">
              <a:schemeClr val="accent2">
                <a:hueOff val="1199073"/>
                <a:satOff val="5965"/>
                <a:lumOff val="3295"/>
                <a:alphaOff val="0"/>
                <a:shade val="87000"/>
                <a:satMod val="125000"/>
              </a:schemeClr>
            </a:gs>
            <a:gs pos="70000">
              <a:schemeClr val="accent2">
                <a:hueOff val="1199073"/>
                <a:satOff val="5965"/>
                <a:lumOff val="3295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1199073"/>
                <a:satOff val="5965"/>
                <a:lumOff val="3295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AA16E3-116B-46D6-BEC1-0C706ACFA694}">
      <dsp:nvSpPr>
        <dsp:cNvPr id="0" name=""/>
        <dsp:cNvSpPr/>
      </dsp:nvSpPr>
      <dsp:spPr>
        <a:xfrm>
          <a:off x="3623647" y="1343025"/>
          <a:ext cx="689992" cy="895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800" b="1" kern="1200" dirty="0">
              <a:latin typeface="Abadi" panose="020B0604020202020204" pitchFamily="34" charset="0"/>
            </a:rPr>
            <a:t>Proizvodnja</a:t>
          </a:r>
          <a:r>
            <a:rPr lang="es-ES" sz="800" b="1" kern="1200" dirty="0">
              <a:latin typeface="Abadi" panose="020B0604020202020204" pitchFamily="34" charset="0"/>
            </a:rPr>
            <a:t> </a:t>
          </a:r>
          <a:r>
            <a:rPr lang="sl-SI" sz="800" b="1" kern="1200" dirty="0">
              <a:latin typeface="Abadi" panose="020B0604020202020204" pitchFamily="34" charset="0"/>
            </a:rPr>
            <a:t>in lansiranje na trg</a:t>
          </a:r>
          <a:endParaRPr lang="es-ES" sz="800" b="1" kern="1200" dirty="0">
            <a:latin typeface="Abadi" panose="020B0604020202020204" pitchFamily="34" charset="0"/>
          </a:endParaRPr>
        </a:p>
      </dsp:txBody>
      <dsp:txXfrm>
        <a:off x="3623647" y="1343025"/>
        <a:ext cx="689992" cy="895350"/>
      </dsp:txXfrm>
    </dsp:sp>
    <dsp:sp modelId="{B006405C-70CE-4D85-A633-7D786FE5118C}">
      <dsp:nvSpPr>
        <dsp:cNvPr id="0" name=""/>
        <dsp:cNvSpPr/>
      </dsp:nvSpPr>
      <dsp:spPr>
        <a:xfrm>
          <a:off x="3856724" y="1007268"/>
          <a:ext cx="223837" cy="223837"/>
        </a:xfrm>
        <a:prstGeom prst="ellipse">
          <a:avLst/>
        </a:prstGeom>
        <a:gradFill rotWithShape="0">
          <a:gsLst>
            <a:gs pos="0">
              <a:schemeClr val="accent2">
                <a:hueOff val="1498841"/>
                <a:satOff val="7456"/>
                <a:lumOff val="4119"/>
                <a:alphaOff val="0"/>
                <a:shade val="85000"/>
                <a:satMod val="130000"/>
              </a:schemeClr>
            </a:gs>
            <a:gs pos="34000">
              <a:schemeClr val="accent2">
                <a:hueOff val="1498841"/>
                <a:satOff val="7456"/>
                <a:lumOff val="4119"/>
                <a:alphaOff val="0"/>
                <a:shade val="87000"/>
                <a:satMod val="125000"/>
              </a:schemeClr>
            </a:gs>
            <a:gs pos="70000">
              <a:schemeClr val="accent2">
                <a:hueOff val="1498841"/>
                <a:satOff val="7456"/>
                <a:lumOff val="4119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1498841"/>
                <a:satOff val="7456"/>
                <a:lumOff val="4119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#1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>
            <a:extLst>
              <a:ext uri="{FF2B5EF4-FFF2-40B4-BE49-F238E27FC236}">
                <a16:creationId xmlns:a16="http://schemas.microsoft.com/office/drawing/2014/main" id="{6169671B-947A-44A3-A764-A91E66D469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B4B23CC-4610-41C4-A0CF-67A30700C47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117BB6A-85AA-4400-958D-8477525C2BF7}" type="datetime1">
              <a:rPr lang="es-ES" smtClean="0"/>
              <a:t>09/11/2021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F94FC55-2324-40BC-8420-15EC835D95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663EC604-E5A5-4A58-AC5A-211F83D37C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E3B048B-0EBA-466F-928F-37073F3BFB7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55076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CFF2DAD-AE02-443A-80C2-99DCD8CFC054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AED498D-6977-40EC-8E5E-7EB644D5E759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3522643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27833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83BD59-A12D-486A-A164-EB9BF88CEA5F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7950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9497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1325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002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5347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83922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278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7697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06432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62584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1332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100051" y="4645152"/>
            <a:ext cx="10058400" cy="1143000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3200" cap="all" spc="200" baseline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es-ES" noProof="0" dirty="0"/>
              <a:t>Haga clic para editar el estilo de subtítulo del patrón</a:t>
            </a: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9EA258B-251A-4B80-8034-A2A3933E2FFF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C8DA7D6D-005B-49E8-95B6-B9C4269984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18423" y="2740152"/>
            <a:ext cx="2438400" cy="1905000"/>
          </a:xfrm>
          <a:prstGeom prst="rect">
            <a:avLst/>
          </a:prstGeom>
        </p:spPr>
      </p:pic>
      <p:pic>
        <p:nvPicPr>
          <p:cNvPr id="12" name="Marcador de posición de contenido 6" descr="panel de circuito">
            <a:extLst>
              <a:ext uri="{FF2B5EF4-FFF2-40B4-BE49-F238E27FC236}">
                <a16:creationId xmlns:a16="http://schemas.microsoft.com/office/drawing/2014/main" id="{59E8CE8B-C51B-43C0-BEB9-F0949D05CC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85000"/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10584" t="9882" r="10584"/>
          <a:stretch/>
        </p:blipFill>
        <p:spPr>
          <a:xfrm flipH="1">
            <a:off x="-3" y="0"/>
            <a:ext cx="8218425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04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rtlCol="0"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rtlCol="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 userDrawn="1"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58DD98F-62C0-476F-A40C-96D96FFD7229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408313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s contenid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7E85F53-3C52-48B5-9943-3A220CBF64E1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sp>
        <p:nvSpPr>
          <p:cNvPr id="12" name="Marcador de posición de imagen 5">
            <a:extLst>
              <a:ext uri="{FF2B5EF4-FFF2-40B4-BE49-F238E27FC236}">
                <a16:creationId xmlns:a16="http://schemas.microsoft.com/office/drawing/2014/main" id="{7BF857FE-9EDF-40AC-A282-858EC0C2C6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408000"/>
          </a:xfrm>
        </p:spPr>
        <p:txBody>
          <a:bodyPr rtlCol="0" anchor="ctr" anchorCtr="0">
            <a:normAutofit/>
          </a:bodyPr>
          <a:lstStyle>
            <a:lvl1pPr algn="ctr">
              <a:defRPr sz="1600"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13" name="Título 7">
            <a:extLst>
              <a:ext uri="{FF2B5EF4-FFF2-40B4-BE49-F238E27FC236}">
                <a16:creationId xmlns:a16="http://schemas.microsoft.com/office/drawing/2014/main" id="{8BBD3378-DD0B-4070-88AA-07DEEA1B7A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296537"/>
          </a:xfrm>
          <a:solidFill>
            <a:schemeClr val="bg1">
              <a:lumMod val="85000"/>
              <a:alpha val="50000"/>
            </a:schemeClr>
          </a:solidFill>
        </p:spPr>
        <p:txBody>
          <a:bodyPr lIns="720000" tIns="108000" rtlCol="0" anchor="ctr" anchorCtr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del título del patrón</a:t>
            </a:r>
          </a:p>
        </p:txBody>
      </p:sp>
      <p:sp>
        <p:nvSpPr>
          <p:cNvPr id="14" name="Marcador de posición de contenido 2">
            <a:extLst>
              <a:ext uri="{FF2B5EF4-FFF2-40B4-BE49-F238E27FC236}">
                <a16:creationId xmlns:a16="http://schemas.microsoft.com/office/drawing/2014/main" id="{B8349DBD-05C9-497A-BAB7-08CE307FB9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4355" y="1812759"/>
            <a:ext cx="4954159" cy="3748193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15" name="Marcador de posición de contenido 3">
            <a:extLst>
              <a:ext uri="{FF2B5EF4-FFF2-40B4-BE49-F238E27FC236}">
                <a16:creationId xmlns:a16="http://schemas.microsoft.com/office/drawing/2014/main" id="{2F227ADD-898B-46CB-92A8-AC4962D208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99901" y="1812759"/>
            <a:ext cx="4954159" cy="374819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8B0AF26B-41C3-4BBB-A8E9-8EAB965C6D7A}"/>
              </a:ext>
            </a:extLst>
          </p:cNvPr>
          <p:cNvCxnSpPr/>
          <p:nvPr userDrawn="1"/>
        </p:nvCxnSpPr>
        <p:spPr>
          <a:xfrm>
            <a:off x="-600" y="1283417"/>
            <a:ext cx="121932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6789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n con contenid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55D437-AFCF-4672-935D-D1715DA16B29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sp>
        <p:nvSpPr>
          <p:cNvPr id="12" name="Marcador de posición de imagen 5">
            <a:extLst>
              <a:ext uri="{FF2B5EF4-FFF2-40B4-BE49-F238E27FC236}">
                <a16:creationId xmlns:a16="http://schemas.microsoft.com/office/drawing/2014/main" id="{7BF857FE-9EDF-40AC-A282-858EC0C2C6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408000"/>
          </a:xfrm>
        </p:spPr>
        <p:txBody>
          <a:bodyPr rtlCol="0" anchor="ctr" anchorCtr="0">
            <a:normAutofit/>
          </a:bodyPr>
          <a:lstStyle>
            <a:lvl1pPr algn="ctr">
              <a:defRPr sz="1600"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13" name="Título 7">
            <a:extLst>
              <a:ext uri="{FF2B5EF4-FFF2-40B4-BE49-F238E27FC236}">
                <a16:creationId xmlns:a16="http://schemas.microsoft.com/office/drawing/2014/main" id="{8BBD3378-DD0B-4070-88AA-07DEEA1B7A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296537"/>
          </a:xfrm>
          <a:solidFill>
            <a:schemeClr val="accent5">
              <a:lumMod val="75000"/>
              <a:alpha val="50000"/>
            </a:schemeClr>
          </a:solidFill>
        </p:spPr>
        <p:txBody>
          <a:bodyPr lIns="684000" tIns="108000" rtlCol="0" anchor="ctr" anchorCtr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 dirty="0"/>
              <a:t>Haga clic para modificar el estilo del título del patrón</a:t>
            </a:r>
          </a:p>
        </p:txBody>
      </p:sp>
      <p:sp>
        <p:nvSpPr>
          <p:cNvPr id="14" name="Marcador de posición de contenido 2">
            <a:extLst>
              <a:ext uri="{FF2B5EF4-FFF2-40B4-BE49-F238E27FC236}">
                <a16:creationId xmlns:a16="http://schemas.microsoft.com/office/drawing/2014/main" id="{B8349DBD-05C9-497A-BAB7-08CE307FB9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7981" y="1812759"/>
            <a:ext cx="10905457" cy="4088418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8B0AF26B-41C3-4BBB-A8E9-8EAB965C6D7A}"/>
              </a:ext>
            </a:extLst>
          </p:cNvPr>
          <p:cNvCxnSpPr/>
          <p:nvPr userDrawn="1"/>
        </p:nvCxnSpPr>
        <p:spPr>
          <a:xfrm>
            <a:off x="-600" y="1283417"/>
            <a:ext cx="121932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4329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EC21F8EC-6CCD-434E-925E-0A9FF574DA1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907362"/>
            <a:ext cx="12192000" cy="4493433"/>
          </a:xfrm>
        </p:spPr>
        <p:txBody>
          <a:bodyPr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097280" y="230332"/>
            <a:ext cx="10058400" cy="1450757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097280" y="2464540"/>
            <a:ext cx="10058400" cy="374819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731776-AAC2-4EF3-A833-1BE03AECD808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18DEBF4F-95EE-485E-BCD1-56682C51B641}"/>
              </a:ext>
            </a:extLst>
          </p:cNvPr>
          <p:cNvCxnSpPr/>
          <p:nvPr userDrawn="1"/>
        </p:nvCxnSpPr>
        <p:spPr>
          <a:xfrm>
            <a:off x="0" y="1900553"/>
            <a:ext cx="12192000" cy="0"/>
          </a:xfrm>
          <a:prstGeom prst="line">
            <a:avLst/>
          </a:prstGeom>
          <a:ln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131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4EBDE6A-1ADD-429D-8178-C718977B5FFE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C85C68E9-6B5E-46D9-AAB7-BE93B1378B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907362"/>
            <a:ext cx="12192000" cy="4493433"/>
          </a:xfrm>
        </p:spPr>
        <p:txBody>
          <a:bodyPr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7" name="Título 7">
            <a:extLst>
              <a:ext uri="{FF2B5EF4-FFF2-40B4-BE49-F238E27FC236}">
                <a16:creationId xmlns:a16="http://schemas.microsoft.com/office/drawing/2014/main" id="{7DEE74D2-9B60-4DE8-9A31-91D3CBA8D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30332"/>
            <a:ext cx="10058400" cy="1450757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8" name="Marcador de contenido 3">
            <a:extLst>
              <a:ext uri="{FF2B5EF4-FFF2-40B4-BE49-F238E27FC236}">
                <a16:creationId xmlns:a16="http://schemas.microsoft.com/office/drawing/2014/main" id="{390A09A4-2667-45F1-9F4E-37A50F1F58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80347" y="2346008"/>
            <a:ext cx="10058400" cy="3748194"/>
          </a:xfrm>
        </p:spPr>
        <p:txBody>
          <a:bodyPr numCol="2" spcCol="540000" rtlCol="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A14E254-0C82-4865-9922-29444D17B571}"/>
              </a:ext>
            </a:extLst>
          </p:cNvPr>
          <p:cNvCxnSpPr/>
          <p:nvPr userDrawn="1"/>
        </p:nvCxnSpPr>
        <p:spPr>
          <a:xfrm>
            <a:off x="0" y="1900553"/>
            <a:ext cx="12192000" cy="0"/>
          </a:xfrm>
          <a:prstGeom prst="line">
            <a:avLst/>
          </a:prstGeom>
          <a:ln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1068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6" name="Marcador de posición de contenido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763B5F9-4749-4969-9EC8-AF4244F55A66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921844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/>
              <a:t>Haga clic para modificar el estilo del título del patrón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EE31E7-A240-4B72-8B54-C8431E369145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620175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93A7420-0718-4389-8EE4-265542ABAB98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87294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ido con títul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D92C4CF0-BD34-45B4-94FF-59AD3A70A7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400165"/>
          </a:xfrm>
          <a:noFill/>
        </p:spPr>
        <p:txBody>
          <a:bodyPr lIns="0" tIns="792000"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 dirty="0"/>
              <a:t>Haga clic en el icono para agregar una imagen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4804496" y="0"/>
            <a:ext cx="7387504" cy="6446520"/>
          </a:xfrm>
          <a:prstGeom prst="rect">
            <a:avLst/>
          </a:prstGeom>
          <a:solidFill>
            <a:schemeClr val="accent1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7110AB5-E047-427B-9192-3F2FCCB479A8}"/>
              </a:ext>
            </a:extLst>
          </p:cNvPr>
          <p:cNvSpPr/>
          <p:nvPr userDrawn="1"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3466" y="488254"/>
            <a:ext cx="3517567" cy="1087974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403625" y="2038720"/>
            <a:ext cx="3517567" cy="3311706"/>
          </a:xfrm>
        </p:spPr>
        <p:txBody>
          <a:bodyPr lIns="91440" rIns="91440" rtlCol="0">
            <a:normAutofit/>
          </a:bodyPr>
          <a:lstStyle>
            <a:lvl1pPr marL="216000" indent="-216000">
              <a:spcAft>
                <a:spcPts val="0"/>
              </a:spcAft>
              <a:buFont typeface="Wingdings" panose="05000000000000000000" pitchFamily="2" charset="2"/>
              <a:buChar char="§"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2" name="Marcador de fecha 5">
            <a:extLst>
              <a:ext uri="{FF2B5EF4-FFF2-40B4-BE49-F238E27FC236}">
                <a16:creationId xmlns:a16="http://schemas.microsoft.com/office/drawing/2014/main" id="{00A2BA60-500D-4BD0-8C7F-2936FDDD15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</p:spPr>
        <p:txBody>
          <a:bodyPr rtlCol="0"/>
          <a:lstStyle/>
          <a:p>
            <a:pPr rtl="0"/>
            <a:fld id="{99D4F978-A6BB-425C-A24A-A453AB5A356E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13" name="Marcador de pie de página 6">
            <a:extLst>
              <a:ext uri="{FF2B5EF4-FFF2-40B4-BE49-F238E27FC236}">
                <a16:creationId xmlns:a16="http://schemas.microsoft.com/office/drawing/2014/main" id="{371A0A82-5458-43A1-AD4C-A4FF7CD09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>
            <a:lvl1pPr rtl="0">
              <a:defRPr sz="1200"/>
            </a:lvl1pPr>
          </a:lstStyle>
          <a:p>
            <a:r>
              <a:rPr lang="es-ES" dirty="0"/>
              <a:t>BIC FOR SME</a:t>
            </a:r>
          </a:p>
        </p:txBody>
      </p:sp>
      <p:sp>
        <p:nvSpPr>
          <p:cNvPr id="14" name="Marcador de número de diapositiva 7">
            <a:extLst>
              <a:ext uri="{FF2B5EF4-FFF2-40B4-BE49-F238E27FC236}">
                <a16:creationId xmlns:a16="http://schemas.microsoft.com/office/drawing/2014/main" id="{2ABD9582-0263-41AF-B003-2E748948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30596" y="6446838"/>
            <a:ext cx="617912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sp>
        <p:nvSpPr>
          <p:cNvPr id="5" name="Marcador de posición de imagen 4">
            <a:extLst>
              <a:ext uri="{FF2B5EF4-FFF2-40B4-BE49-F238E27FC236}">
                <a16:creationId xmlns:a16="http://schemas.microsoft.com/office/drawing/2014/main" id="{FF66DD5E-2E55-4BFB-8214-2B5C5051F2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04497" y="-635"/>
            <a:ext cx="7387504" cy="6400165"/>
          </a:xfrm>
          <a:solidFill>
            <a:schemeClr val="accent5">
              <a:lumMod val="60000"/>
              <a:lumOff val="40000"/>
              <a:alpha val="50000"/>
            </a:schemeClr>
          </a:solidFill>
        </p:spPr>
        <p:txBody>
          <a:bodyPr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 dirty="0"/>
              <a:t>Haga clic en el icono para agregar una imagen</a:t>
            </a:r>
          </a:p>
        </p:txBody>
      </p: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76A38BEF-96DA-4CBE-8464-985906D9F5F1}"/>
              </a:ext>
            </a:extLst>
          </p:cNvPr>
          <p:cNvCxnSpPr>
            <a:cxnSpLocks/>
          </p:cNvCxnSpPr>
          <p:nvPr userDrawn="1"/>
        </p:nvCxnSpPr>
        <p:spPr>
          <a:xfrm>
            <a:off x="723686" y="1767848"/>
            <a:ext cx="3291840" cy="0"/>
          </a:xfrm>
          <a:prstGeom prst="line">
            <a:avLst/>
          </a:prstGeom>
          <a:ln w="15875"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7394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F262E62-E8FA-42DE-BC7E-BA73A13FCB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3200" cy="6400800"/>
          </a:xfrm>
        </p:spPr>
        <p:txBody>
          <a:bodyPr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B957EED-32E8-4384-BFBB-06742F30AA8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56422" y="5034909"/>
            <a:ext cx="6835291" cy="817251"/>
          </a:xfrm>
          <a:solidFill>
            <a:schemeClr val="accent5">
              <a:lumMod val="75000"/>
            </a:schemeClr>
          </a:solidFill>
        </p:spPr>
        <p:txBody>
          <a:bodyPr lIns="396000" tIns="0" rtlCol="0" anchor="ctr" anchorCtr="0">
            <a:normAutofit/>
          </a:bodyPr>
          <a:lstStyle>
            <a:lvl1pPr>
              <a:defRPr sz="24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 rtl="0"/>
            <a:r>
              <a:rPr lang="es-ES" noProof="0"/>
              <a:t>Subtítulo</a:t>
            </a:r>
          </a:p>
        </p:txBody>
      </p:sp>
      <p:sp>
        <p:nvSpPr>
          <p:cNvPr id="15" name="Título 14">
            <a:extLst>
              <a:ext uri="{FF2B5EF4-FFF2-40B4-BE49-F238E27FC236}">
                <a16:creationId xmlns:a16="http://schemas.microsoft.com/office/drawing/2014/main" id="{23EC876B-6AD7-452A-94C9-45B89DA7D7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56143" y="3975295"/>
            <a:ext cx="6835858" cy="1089350"/>
          </a:xfrm>
          <a:custGeom>
            <a:avLst/>
            <a:gdLst>
              <a:gd name="connsiteX0" fmla="*/ 0 w 6906198"/>
              <a:gd name="connsiteY0" fmla="*/ 0 h 1089350"/>
              <a:gd name="connsiteX1" fmla="*/ 6906198 w 6906198"/>
              <a:gd name="connsiteY1" fmla="*/ 0 h 1089350"/>
              <a:gd name="connsiteX2" fmla="*/ 6906198 w 6906198"/>
              <a:gd name="connsiteY2" fmla="*/ 1089350 h 1089350"/>
              <a:gd name="connsiteX3" fmla="*/ 3805731 w 6906198"/>
              <a:gd name="connsiteY3" fmla="*/ 1089350 h 1089350"/>
              <a:gd name="connsiteX4" fmla="*/ 218470 w 6906198"/>
              <a:gd name="connsiteY4" fmla="*/ 1089350 h 1089350"/>
              <a:gd name="connsiteX5" fmla="*/ 0 w 6906198"/>
              <a:gd name="connsiteY5" fmla="*/ 1089350 h 108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06198" h="1089350">
                <a:moveTo>
                  <a:pt x="0" y="0"/>
                </a:moveTo>
                <a:lnTo>
                  <a:pt x="6906198" y="0"/>
                </a:lnTo>
                <a:lnTo>
                  <a:pt x="6906198" y="1089350"/>
                </a:lnTo>
                <a:lnTo>
                  <a:pt x="3805731" y="1089350"/>
                </a:lnTo>
                <a:lnTo>
                  <a:pt x="218470" y="1089350"/>
                </a:lnTo>
                <a:lnTo>
                  <a:pt x="0" y="108935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txBody>
          <a:bodyPr wrap="square" lIns="396000" tIns="252000" rtlCol="0" anchor="t" anchorCtr="0">
            <a:noAutofit/>
          </a:bodyPr>
          <a:lstStyle>
            <a:lvl1pPr>
              <a:lnSpc>
                <a:spcPct val="90000"/>
              </a:lnSpc>
              <a:defRPr sz="36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 dirty="0"/>
              <a:t>Resumen de la primera lección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7110AB5-E047-427B-9192-3F2FCCB479A8}"/>
              </a:ext>
            </a:extLst>
          </p:cNvPr>
          <p:cNvSpPr/>
          <p:nvPr userDrawn="1"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678635" y="0"/>
            <a:ext cx="3998873" cy="5852160"/>
          </a:xfrm>
          <a:solidFill>
            <a:schemeClr val="accent5">
              <a:lumMod val="75000"/>
            </a:schemeClr>
          </a:solidFill>
        </p:spPr>
        <p:txBody>
          <a:bodyPr lIns="360000" tIns="46800" rIns="360000" rtlCol="0" anchor="ctr" anchorCtr="0">
            <a:normAutofit/>
          </a:bodyPr>
          <a:lstStyle>
            <a:lvl1pPr marL="0" indent="0">
              <a:buNone/>
              <a:defRPr lang="en-US" dirty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2" name="Marcador de fecha 5">
            <a:extLst>
              <a:ext uri="{FF2B5EF4-FFF2-40B4-BE49-F238E27FC236}">
                <a16:creationId xmlns:a16="http://schemas.microsoft.com/office/drawing/2014/main" id="{00A2BA60-500D-4BD0-8C7F-2936FDDD15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</p:spPr>
        <p:txBody>
          <a:bodyPr rtlCol="0"/>
          <a:lstStyle/>
          <a:p>
            <a:pPr rtl="0"/>
            <a:fld id="{B6B58C67-DE61-4F09-AB73-831701D07C54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13" name="Marcador de pie de página 6">
            <a:extLst>
              <a:ext uri="{FF2B5EF4-FFF2-40B4-BE49-F238E27FC236}">
                <a16:creationId xmlns:a16="http://schemas.microsoft.com/office/drawing/2014/main" id="{371A0A82-5458-43A1-AD4C-A4FF7CD09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4" name="Marcador de número de diapositiva 7">
            <a:extLst>
              <a:ext uri="{FF2B5EF4-FFF2-40B4-BE49-F238E27FC236}">
                <a16:creationId xmlns:a16="http://schemas.microsoft.com/office/drawing/2014/main" id="{2ABD9582-0263-41AF-B003-2E748948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30596" y="6446838"/>
            <a:ext cx="617912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99412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 userDrawn="1"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Marcador de posición de imagen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accent5">
              <a:lumMod val="60000"/>
              <a:lumOff val="40000"/>
            </a:schemeClr>
          </a:solidFill>
        </p:spPr>
        <p:txBody>
          <a:bodyPr lIns="457200" tIns="457200"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rtlCol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92BE62AB-5781-417B-BD86-FA472F0A4054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1923191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es-ES" noProof="0" dirty="0"/>
              <a:t>Editar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ACC693E-0351-47C1-AC1F-C5332D3EB2C3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/>
              <a:t>BIC FOR SME</a:t>
            </a: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250233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es-ES" noProof="0" dirty="0"/>
              <a:t>Haga clic para modificar los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24AB60E4-09E9-4CD7-962E-9BD68E0E20B7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643051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chemeClr val="bg1"/>
                </a:solidFill>
              </a:defRPr>
            </a:lvl1pPr>
          </a:lstStyle>
          <a:p>
            <a:r>
              <a:rPr lang="es-ES"/>
              <a:t>BIC FOR SME</a:t>
            </a: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10930596" y="6446838"/>
            <a:ext cx="617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rtl="0"/>
            <a:fld id="{3A98EE3D-8CD1-4C3F-BD1C-C98C9596463C}" type="slidenum">
              <a:rPr lang="es-ES" noProof="0" smtClean="0"/>
              <a:pPr rtl="0"/>
              <a:t>‹#›</a:t>
            </a:fld>
            <a:endParaRPr lang="es-ES" noProof="0"/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32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34" r:id="rId2"/>
    <p:sldLayoutId id="2147483740" r:id="rId3"/>
    <p:sldLayoutId id="2147483741" r:id="rId4"/>
    <p:sldLayoutId id="2147483735" r:id="rId5"/>
    <p:sldLayoutId id="2147483738" r:id="rId6"/>
    <p:sldLayoutId id="2147483730" r:id="rId7"/>
    <p:sldLayoutId id="2147483731" r:id="rId8"/>
    <p:sldLayoutId id="2147483732" r:id="rId9"/>
    <p:sldLayoutId id="2147483736" r:id="rId10"/>
    <p:sldLayoutId id="2147483737" r:id="rId11"/>
    <p:sldLayoutId id="2147483733" r:id="rId12"/>
    <p:sldLayoutId id="2147483742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4.svg"/><Relationship Id="rId4" Type="http://schemas.openxmlformats.org/officeDocument/2006/relationships/diagramLayout" Target="../diagrams/layout1.xml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emf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5.jp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3" Type="http://schemas.openxmlformats.org/officeDocument/2006/relationships/image" Target="../media/image15.jpg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0" Type="http://schemas.openxmlformats.org/officeDocument/2006/relationships/diagramLayout" Target="../diagrams/layout4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5.jp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15.jp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image" Target="../media/image15.jpg"/><Relationship Id="rId7" Type="http://schemas.openxmlformats.org/officeDocument/2006/relationships/diagramLayout" Target="../diagrams/layou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7.xml"/><Relationship Id="rId5" Type="http://schemas.openxmlformats.org/officeDocument/2006/relationships/image" Target="../media/image28.png"/><Relationship Id="rId10" Type="http://schemas.microsoft.com/office/2007/relationships/diagramDrawing" Target="../diagrams/drawing7.xml"/><Relationship Id="rId4" Type="http://schemas.openxmlformats.org/officeDocument/2006/relationships/image" Target="../media/image27.png"/><Relationship Id="rId9" Type="http://schemas.openxmlformats.org/officeDocument/2006/relationships/diagramColors" Target="../diagrams/colors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17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8" name="Marcador de posición de imagen 8" descr="Grupo de personas que debaten algo">
            <a:extLst>
              <a:ext uri="{FF2B5EF4-FFF2-40B4-BE49-F238E27FC236}">
                <a16:creationId xmlns:a16="http://schemas.microsoft.com/office/drawing/2014/main" id="{A3AAE76D-A167-449E-ACB4-3BDC35BC14E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911888"/>
            <a:ext cx="12191999" cy="194292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48BE92-E817-4C9A-B197-64FAE3ED7D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89580" y="5166359"/>
            <a:ext cx="3073745" cy="1188721"/>
          </a:xfrm>
        </p:spPr>
        <p:txBody>
          <a:bodyPr rtlCol="0" anchor="ctr">
            <a:normAutofit fontScale="70000" lnSpcReduction="20000"/>
          </a:bodyPr>
          <a:lstStyle/>
          <a:p>
            <a:r>
              <a:rPr lang="sl-SI">
                <a:solidFill>
                  <a:schemeClr val="tx1"/>
                </a:solidFill>
              </a:rPr>
              <a:t>Modul 2 - Ustvarjanje dodane vrednosti z inovacijami</a:t>
            </a:r>
          </a:p>
        </p:txBody>
      </p:sp>
      <p:cxnSp>
        <p:nvCxnSpPr>
          <p:cNvPr id="25" name="Conector recto 19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06858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3EFA65E-72CA-4A74-B81E-296F21765470}"/>
              </a:ext>
            </a:extLst>
          </p:cNvPr>
          <p:cNvSpPr/>
          <p:nvPr/>
        </p:nvSpPr>
        <p:spPr>
          <a:xfrm>
            <a:off x="7962518" y="0"/>
            <a:ext cx="4229482" cy="640961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A134327-4864-46BB-A57A-7055C9E3A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4930" y="217814"/>
            <a:ext cx="3534156" cy="1153786"/>
          </a:xfrm>
        </p:spPr>
        <p:txBody>
          <a:bodyPr rtlCol="0">
            <a:noAutofit/>
          </a:bodyPr>
          <a:lstStyle/>
          <a:p>
            <a:r>
              <a:rPr lang="sl-SI" sz="2400">
                <a:solidFill>
                  <a:schemeClr val="bg1"/>
                </a:solidFill>
              </a:rPr>
              <a:t>MODUL 2 - USTVARJANJE DODANE VREDNOSTI Z INOVACIJAMI</a:t>
            </a:r>
          </a:p>
        </p:txBody>
      </p:sp>
      <p:graphicFrame>
        <p:nvGraphicFramePr>
          <p:cNvPr id="200" name="Marcador de posición de contenido 2" descr="SmartArt">
            <a:extLst>
              <a:ext uri="{FF2B5EF4-FFF2-40B4-BE49-F238E27FC236}">
                <a16:creationId xmlns:a16="http://schemas.microsoft.com/office/drawing/2014/main" id="{C7094B13-F699-4785-845B-4DB18710A2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9200311"/>
              </p:ext>
            </p:extLst>
          </p:nvPr>
        </p:nvGraphicFramePr>
        <p:xfrm>
          <a:off x="8214928" y="1412615"/>
          <a:ext cx="3724657" cy="41274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5" name="Imagen 64" descr="Bombilla">
            <a:extLst>
              <a:ext uri="{FF2B5EF4-FFF2-40B4-BE49-F238E27FC236}">
                <a16:creationId xmlns:a16="http://schemas.microsoft.com/office/drawing/2014/main" id="{45C61CFC-BECB-4D6D-8978-7E1BA0DD232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101"/>
          <a:stretch/>
        </p:blipFill>
        <p:spPr>
          <a:xfrm>
            <a:off x="-4188" y="-1449"/>
            <a:ext cx="7962518" cy="6409618"/>
          </a:xfrm>
          <a:prstGeom prst="rect">
            <a:avLst/>
          </a:prstGeom>
        </p:spPr>
      </p:pic>
      <p:sp>
        <p:nvSpPr>
          <p:cNvPr id="6" name="Marcador de pie de página 3">
            <a:extLst>
              <a:ext uri="{FF2B5EF4-FFF2-40B4-BE49-F238E27FC236}">
                <a16:creationId xmlns:a16="http://schemas.microsoft.com/office/drawing/2014/main" id="{AA9D34F3-0786-4EF9-A5C1-2F8E29383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FE3F200-9F71-4B58-B77E-2465D36B2D01}"/>
              </a:ext>
            </a:extLst>
          </p:cNvPr>
          <p:cNvSpPr/>
          <p:nvPr/>
        </p:nvSpPr>
        <p:spPr>
          <a:xfrm>
            <a:off x="8214927" y="5755061"/>
            <a:ext cx="3724657" cy="653108"/>
          </a:xfrm>
          <a:prstGeom prst="roundRect">
            <a:avLst>
              <a:gd name="adj" fmla="val 10000"/>
            </a:avLst>
          </a:prstGeom>
        </p:spPr>
        <p:style>
          <a:lnRef idx="0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52805D-C8BB-4D05-A939-CD722EBCEF3A}"/>
              </a:ext>
            </a:extLst>
          </p:cNvPr>
          <p:cNvSpPr txBox="1"/>
          <p:nvPr/>
        </p:nvSpPr>
        <p:spPr>
          <a:xfrm>
            <a:off x="9047272" y="5761838"/>
            <a:ext cx="2733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/>
              <a:t>Upravljanje tehnoloških inovacij </a:t>
            </a:r>
          </a:p>
        </p:txBody>
      </p:sp>
      <p:pic>
        <p:nvPicPr>
          <p:cNvPr id="9" name="Gráfico 8" descr="Clip">
            <a:extLst>
              <a:ext uri="{FF2B5EF4-FFF2-40B4-BE49-F238E27FC236}">
                <a16:creationId xmlns:a16="http://schemas.microsoft.com/office/drawing/2014/main" id="{9B619271-F2AC-4E22-BFFF-41F585B9282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8507087" y="5836311"/>
            <a:ext cx="381722" cy="381722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C1CF7A5E-6300-43EB-825E-A271524866B3}"/>
              </a:ext>
            </a:extLst>
          </p:cNvPr>
          <p:cNvSpPr/>
          <p:nvPr/>
        </p:nvSpPr>
        <p:spPr>
          <a:xfrm>
            <a:off x="8440239" y="5836311"/>
            <a:ext cx="448570" cy="38172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65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3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Preden začnete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271" y="1888196"/>
            <a:ext cx="11004778" cy="3928145"/>
          </a:xfrm>
        </p:spPr>
        <p:txBody>
          <a:bodyPr numCol="2" spcCol="540000" rtlCol="0">
            <a:normAutofit/>
          </a:bodyPr>
          <a:lstStyle/>
          <a:p>
            <a:pPr marR="378460"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Kaj je inovacija?</a:t>
            </a:r>
          </a:p>
          <a:p>
            <a:pPr marL="201168" marR="378460" lvl="1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chemeClr val="accent5">
                  <a:lumMod val="50000"/>
                </a:schemeClr>
              </a:solidFill>
              <a:latin typeface="Tw Cen MT" panose="020B0602020104020603" pitchFamily="34" charset="0"/>
            </a:endParaRPr>
          </a:p>
          <a:p>
            <a:pPr marL="201168" marR="378460" lvl="1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chemeClr val="tx1"/>
                </a:solidFill>
              </a:rPr>
              <a:t>Inovacija je uvedba določene novosti na tržišču ali v industriji (nov izdelek, nova storitev, novi postopki itd.). </a:t>
            </a:r>
          </a:p>
          <a:p>
            <a:pPr marL="201168" marR="378460" lvl="1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chemeClr val="tx1"/>
                </a:solidFill>
              </a:rPr>
              <a:t>Namen inovacije je zagotavljanje stalnega napredka in razvoja podjetja s ponujanjem novih ali izboljšanih izdelkov.</a:t>
            </a:r>
          </a:p>
          <a:p>
            <a:pPr marL="201168" marR="37846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chemeClr val="tx1"/>
              </a:solidFill>
              <a:latin typeface="Tw Cen MT" panose="020B0602020104020603" pitchFamily="34" charset="0"/>
            </a:endParaRPr>
          </a:p>
          <a:p>
            <a:pPr marR="378460" lvl="1">
              <a:spcBef>
                <a:spcPts val="0"/>
              </a:spcBef>
              <a:spcAft>
                <a:spcPts val="0"/>
              </a:spcAft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Kako postati inovativen podjetnik?</a:t>
            </a:r>
          </a:p>
          <a:p>
            <a:pPr marL="201168" marR="37846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chemeClr val="accent6">
                  <a:lumMod val="75000"/>
                </a:schemeClr>
              </a:solidFill>
              <a:latin typeface="Tw Cen MT" panose="020B0602020104020603" pitchFamily="34" charset="0"/>
            </a:endParaRPr>
          </a:p>
          <a:p>
            <a:pPr marL="201168" marR="378460" lvl="1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chemeClr val="tx1"/>
                </a:solidFill>
              </a:rPr>
              <a:t>Nekateri imajo prirojen smisel za inovacije, drugi pa ta čut razvijejo s prakso in z izkušnjami. V vsakem primeru je tehnologija ključni dejavnik, ki poganja kolesje podjetniške ustvarjalnosti.</a:t>
            </a: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pic>
        <p:nvPicPr>
          <p:cNvPr id="3" name="Gráfico 2" descr="Bombilla y engranaje">
            <a:extLst>
              <a:ext uri="{FF2B5EF4-FFF2-40B4-BE49-F238E27FC236}">
                <a16:creationId xmlns:a16="http://schemas.microsoft.com/office/drawing/2014/main" id="{9AE60D5E-1FB5-4855-80C1-CC0751B86B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53201" y="2014108"/>
            <a:ext cx="2379784" cy="237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86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2" y="440301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4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Preden začnete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550894"/>
            <a:ext cx="10905457" cy="4356847"/>
          </a:xfrm>
        </p:spPr>
        <p:txBody>
          <a:bodyPr numCol="2" spcCol="540000" rtlCol="0">
            <a:normAutofit/>
          </a:bodyPr>
          <a:lstStyle/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sl-SI" sz="24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Diagnostična orodja </a:t>
            </a:r>
            <a:r>
              <a:rPr lang="sl-SI" sz="1600" dirty="0">
                <a:solidFill>
                  <a:srgbClr val="262626"/>
                </a:solidFill>
                <a:latin typeface="Tw Cen MT" panose="020B0602020104020603" pitchFamily="34" charset="0"/>
              </a:rPr>
              <a:t>(enostavna analitična orodja za finančno upravljanje in trajnostne rešitve):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rgbClr val="262626"/>
                </a:solidFill>
                <a:latin typeface="Tw Cen MT" panose="020B0602020104020603" pitchFamily="34" charset="0"/>
              </a:rPr>
              <a:t>      </a:t>
            </a:r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1. Pet ključnih vprašanj                                                               </a:t>
            </a: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C727B21-8B39-457B-8683-512E1BC1493A}"/>
              </a:ext>
            </a:extLst>
          </p:cNvPr>
          <p:cNvSpPr/>
          <p:nvPr/>
        </p:nvSpPr>
        <p:spPr>
          <a:xfrm>
            <a:off x="3271837" y="1185862"/>
            <a:ext cx="5648325" cy="4486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sl-SI" sz="1150">
                <a:latin typeface="Twentieth Century"/>
                <a:ea typeface="Twentieth Century"/>
                <a:cs typeface="Twentieth Century"/>
              </a:rPr>
              <a:t> 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274E7B3-8A70-43C7-A32B-D4C1A44A66A4}"/>
              </a:ext>
            </a:extLst>
          </p:cNvPr>
          <p:cNvSpPr txBox="1"/>
          <p:nvPr/>
        </p:nvSpPr>
        <p:spPr>
          <a:xfrm>
            <a:off x="6457071" y="2293034"/>
            <a:ext cx="42625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2. Diagram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240" y="2631588"/>
            <a:ext cx="3739414" cy="37789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177" y="2947958"/>
            <a:ext cx="5555419" cy="290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5903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1563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5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Strateško oblikovanje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335376"/>
            <a:ext cx="10905458" cy="4924748"/>
          </a:xfrm>
        </p:spPr>
        <p:txBody>
          <a:bodyPr numCol="2" spcCol="540000" rtlCol="0"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4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Validirano učenje</a:t>
            </a:r>
            <a:r>
              <a:rPr lang="sl-SI" sz="1400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 je učenje o vsem, kar je treba narediti za doseganje tržnega uspeha.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IE" sz="1400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1400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Poučite se Kaj stranke dejansko želijo?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1400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Podjetje prilagodite željam strank.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1400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Eksperimentirajte  s skupinami strank in z različnimi prototipi.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1400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Upoštevajte hipotezo rasti.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IE" sz="1800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4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Vitko upravljanje </a:t>
            </a:r>
            <a:r>
              <a:rPr lang="sl-SI" sz="1400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je koristno z vidika:</a:t>
            </a:r>
          </a:p>
          <a:p>
            <a:pPr marL="34290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sl-SI" sz="1400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minimizacije postopkovnega balasta,</a:t>
            </a:r>
          </a:p>
          <a:p>
            <a:pPr marL="34290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sl-SI" sz="1400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maksimiranja vrednosti, ki jo stranki zagotavlja določen izdelek ali določena storitev.</a:t>
            </a:r>
            <a:endParaRPr lang="en-IE" sz="1800" dirty="0"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4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Kako lahko podjetnik prepozna vrednost za kupca? </a:t>
            </a:r>
          </a:p>
          <a:p>
            <a:pPr marL="0" indent="0">
              <a:buNone/>
            </a:pPr>
            <a:r>
              <a:rPr lang="sl-SI" sz="900" u="sng" dirty="0"/>
              <a:t>Prepoznavanje procesov in razvrščanje </a:t>
            </a:r>
            <a:r>
              <a:rPr lang="sl-SI" sz="900" dirty="0"/>
              <a:t>dejavnosti v tri različne tipe (z upoštevanjem t. i. vitkih</a:t>
            </a:r>
            <a:r>
              <a:rPr lang="sl-SI" sz="1000" dirty="0"/>
              <a:t> principov):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sl-SI" sz="1400" b="1" dirty="0">
              <a:solidFill>
                <a:schemeClr val="accent5">
                  <a:lumMod val="50000"/>
                </a:schemeClr>
              </a:solidFill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325350"/>
              </p:ext>
            </p:extLst>
          </p:nvPr>
        </p:nvGraphicFramePr>
        <p:xfrm>
          <a:off x="640840" y="4539188"/>
          <a:ext cx="5306668" cy="1577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1970">
                  <a:extLst>
                    <a:ext uri="{9D8B030D-6E8A-4147-A177-3AD203B41FA5}">
                      <a16:colId xmlns:a16="http://schemas.microsoft.com/office/drawing/2014/main" val="3200090511"/>
                    </a:ext>
                  </a:extLst>
                </a:gridCol>
                <a:gridCol w="1464698">
                  <a:extLst>
                    <a:ext uri="{9D8B030D-6E8A-4147-A177-3AD203B41FA5}">
                      <a16:colId xmlns:a16="http://schemas.microsoft.com/office/drawing/2014/main" val="21396114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marR="37846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sl-SI" sz="1150" kern="1200" dirty="0">
                          <a:effectLst/>
                        </a:rPr>
                        <a:t>Tisti, ki za kupca predstavljajo dodano vrednost</a:t>
                      </a:r>
                      <a:endParaRPr lang="sl-SI" sz="1150" kern="1200" dirty="0">
                        <a:effectLst/>
                        <a:latin typeface="Tw Cen MT" panose="020B0602020104020603" pitchFamily="34" charset="-18"/>
                        <a:ea typeface="Tw Cen MT" panose="020B0602020104020603" pitchFamily="34" charset="-1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37846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l-SI" sz="1150" kern="1200" dirty="0">
                          <a:effectLst/>
                        </a:rPr>
                        <a:t>Povečajo učinkovitost</a:t>
                      </a:r>
                      <a:endParaRPr lang="sl-SI" sz="1150" kern="1200" dirty="0">
                        <a:effectLst/>
                        <a:latin typeface="Tw Cen MT" panose="020B0602020104020603" pitchFamily="34" charset="-18"/>
                        <a:ea typeface="Tw Cen MT" panose="020B0602020104020603" pitchFamily="34" charset="-1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58375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37846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sl-SI" sz="1150" kern="1200">
                          <a:effectLst/>
                        </a:rPr>
                        <a:t>Tisti, ki za kupca ne predstavljajo dodane vrednosti</a:t>
                      </a:r>
                      <a:endParaRPr lang="sl-SI" sz="1150" kern="1200">
                        <a:effectLst/>
                        <a:latin typeface="Tw Cen MT" panose="020B0602020104020603" pitchFamily="34" charset="-18"/>
                        <a:ea typeface="Tw Cen MT" panose="020B0602020104020603" pitchFamily="34" charset="-1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37846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l-SI" sz="1150" kern="1200" dirty="0">
                          <a:effectLst/>
                        </a:rPr>
                        <a:t>Odprava</a:t>
                      </a:r>
                      <a:endParaRPr lang="sl-SI" sz="1150" kern="1200" dirty="0">
                        <a:effectLst/>
                        <a:latin typeface="Tw Cen MT" panose="020B0602020104020603" pitchFamily="34" charset="-18"/>
                        <a:ea typeface="Tw Cen MT" panose="020B0602020104020603" pitchFamily="34" charset="-1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712608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37846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sl-SI" sz="1150" kern="1200" dirty="0">
                          <a:effectLst/>
                        </a:rPr>
                        <a:t>Tisti, ki za kupca ne predstavljajo dodane vrednosti, a jih ne moremo odpraviti</a:t>
                      </a:r>
                      <a:endParaRPr lang="sl-SI" sz="1150" kern="1200" dirty="0">
                        <a:effectLst/>
                        <a:latin typeface="Tw Cen MT" panose="020B0602020104020603" pitchFamily="34" charset="-18"/>
                        <a:ea typeface="Tw Cen MT" panose="020B0602020104020603" pitchFamily="34" charset="-1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37846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l-SI" sz="1150" kern="1200" dirty="0">
                          <a:effectLst/>
                        </a:rPr>
                        <a:t>Minimizacija</a:t>
                      </a:r>
                      <a:endParaRPr lang="sl-SI" sz="1150" kern="1200" dirty="0">
                        <a:effectLst/>
                        <a:latin typeface="Tw Cen MT" panose="020B0602020104020603" pitchFamily="34" charset="-18"/>
                        <a:ea typeface="Tw Cen MT" panose="020B0602020104020603" pitchFamily="34" charset="-1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32051610"/>
                  </a:ext>
                </a:extLst>
              </a:tr>
            </a:tbl>
          </a:graphicData>
        </a:graphic>
      </p:graphicFrame>
      <p:graphicFrame>
        <p:nvGraphicFramePr>
          <p:cNvPr id="18" name="Diagrama 4"/>
          <p:cNvGraphicFramePr/>
          <p:nvPr>
            <p:extLst>
              <p:ext uri="{D42A27DB-BD31-4B8C-83A1-F6EECF244321}">
                <p14:modId xmlns:p14="http://schemas.microsoft.com/office/powerpoint/2010/main" val="781182872"/>
              </p:ext>
            </p:extLst>
          </p:nvPr>
        </p:nvGraphicFramePr>
        <p:xfrm>
          <a:off x="7133248" y="1853833"/>
          <a:ext cx="3943350" cy="3400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80108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6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Strateško oblikovanje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550894"/>
            <a:ext cx="10905457" cy="4356847"/>
          </a:xfrm>
        </p:spPr>
        <p:txBody>
          <a:bodyPr numCol="2" spcCol="540000" rtlCol="0">
            <a:norm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sl-SI" sz="18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Določanje vrednosti za kupca (orodja)</a:t>
            </a:r>
          </a:p>
          <a:p>
            <a:pPr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</a:rPr>
              <a:t>Opredelitev toka vrednosti: </a:t>
            </a:r>
            <a:r>
              <a:rPr lang="sl-SI" sz="1600" dirty="0">
                <a:solidFill>
                  <a:srgbClr val="262626"/>
                </a:solidFill>
              </a:rPr>
              <a:t>opredeljevanje postopkov, ki vodijo od dobavitelja do kupca.</a:t>
            </a:r>
          </a:p>
          <a:p>
            <a:pPr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</a:rPr>
              <a:t>7 vidikov potratnosti: </a:t>
            </a:r>
            <a:r>
              <a:rPr lang="sl-SI" sz="1600" dirty="0">
                <a:solidFill>
                  <a:srgbClr val="262626"/>
                </a:solidFill>
              </a:rPr>
              <a:t>prizadevanje za zmanjšanje ali odpravo potratnosti.</a:t>
            </a:r>
          </a:p>
          <a:p>
            <a:pPr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</a:rPr>
              <a:t>Načrt uporabnosti: </a:t>
            </a:r>
            <a:r>
              <a:rPr lang="sl-SI" sz="1600" dirty="0">
                <a:solidFill>
                  <a:srgbClr val="262626"/>
                </a:solidFill>
              </a:rPr>
              <a:t>pomanjkljivosti v zasnovi izdelka ali storitve, ki lahko za podjetnika predstavljajo tržno priložnost.</a:t>
            </a:r>
          </a:p>
          <a:p>
            <a:pPr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</a:rPr>
              <a:t>Zasnova ponujene vrednosti: 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  <a:p>
            <a:pPr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</a:rPr>
              <a:t> Storitvizacija: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sl-SI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graphicFrame>
        <p:nvGraphicFramePr>
          <p:cNvPr id="11" name="Diagrama 7"/>
          <p:cNvGraphicFramePr/>
          <p:nvPr>
            <p:extLst>
              <p:ext uri="{D42A27DB-BD31-4B8C-83A1-F6EECF244321}">
                <p14:modId xmlns:p14="http://schemas.microsoft.com/office/powerpoint/2010/main" val="2042598150"/>
              </p:ext>
            </p:extLst>
          </p:nvPr>
        </p:nvGraphicFramePr>
        <p:xfrm>
          <a:off x="1577242" y="4397459"/>
          <a:ext cx="2971311" cy="1651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2" name="Diagrama 8"/>
          <p:cNvGraphicFramePr/>
          <p:nvPr>
            <p:extLst>
              <p:ext uri="{D42A27DB-BD31-4B8C-83A1-F6EECF244321}">
                <p14:modId xmlns:p14="http://schemas.microsoft.com/office/powerpoint/2010/main" val="633448772"/>
              </p:ext>
            </p:extLst>
          </p:nvPr>
        </p:nvGraphicFramePr>
        <p:xfrm>
          <a:off x="6809239" y="2472104"/>
          <a:ext cx="3546145" cy="2459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274780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6037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7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Oblikovalski način razmišljanja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259" y="1579030"/>
            <a:ext cx="10905457" cy="4356847"/>
          </a:xfrm>
        </p:spPr>
        <p:txBody>
          <a:bodyPr numCol="2" spcCol="540000" rtlCol="0">
            <a:normAutofit/>
          </a:bodyPr>
          <a:lstStyle/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sl-SI" sz="16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Opis oblikovalskega načina razmišljanja</a:t>
            </a:r>
            <a:r>
              <a:rPr lang="sl-SI" sz="1600" dirty="0">
                <a:solidFill>
                  <a:srgbClr val="262626"/>
                </a:solidFill>
                <a:latin typeface="Tw Cen MT" panose="020B0602020104020603" pitchFamily="34" charset="0"/>
              </a:rPr>
              <a:t>: S pomočjo postopkov, ki so značilni za oblikovalsko stroko, povežemo potrebe ljudi s tehnološko izvedljivimi rešitvami, ki jih lahko stranka zagotovi z uspešno poslovno strategijo, te rešitve pa nato pretvorimo v tržno priložnost.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262626"/>
              </a:solidFill>
              <a:latin typeface="Tw Cen MT" panose="020B0602020104020603" pitchFamily="34" charset="0"/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262626"/>
              </a:solidFill>
              <a:latin typeface="Tw Cen MT" panose="020B0602020104020603" pitchFamily="34" charset="0"/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sl-SI" sz="16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Lahko oblikovalski način razmišljanja pomaga podjetnikom pri iskanju tržnih priložnosti z inovativnimi pristopi?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rgbClr val="262626"/>
                </a:solidFill>
                <a:latin typeface="Tw Cen MT" panose="020B0602020104020603" pitchFamily="34" charset="0"/>
              </a:rPr>
              <a:t>Da, pomagamo si lahko z uporabo strategij in orodij oblikovalskega razmišljanja, ki se osredotočajo na kupca.</a:t>
            </a: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5568" y="1342574"/>
            <a:ext cx="6416431" cy="380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242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9" y="38838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8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Oblikovalski način razmišljanja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259" y="1579030"/>
            <a:ext cx="10905457" cy="4356847"/>
          </a:xfrm>
        </p:spPr>
        <p:txBody>
          <a:bodyPr numCol="2" spcCol="540000" rtlCol="0">
            <a:normAutofit/>
          </a:bodyPr>
          <a:lstStyle/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sl-SI" sz="18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Orodja za oblikovalski način razmišljanja:</a:t>
            </a:r>
          </a:p>
          <a:p>
            <a:pPr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Liki potencialnih uporabnikov: </a:t>
            </a:r>
            <a:r>
              <a:rPr lang="sl-SI" sz="1600" dirty="0">
                <a:solidFill>
                  <a:srgbClr val="262626"/>
                </a:solidFill>
                <a:latin typeface="Tw Cen MT" panose="020B0602020104020603" pitchFamily="34" charset="0"/>
              </a:rPr>
              <a:t>Gre za izmišljene like, ki jih ustvarite na osnovi raziskav in služijo kot prikaz različnih potencialnih uporabnikov ali uporabniških tipov.</a:t>
            </a:r>
          </a:p>
          <a:p>
            <a:pPr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Sledenje kupcem: </a:t>
            </a:r>
            <a:r>
              <a:rPr lang="sl-SI" sz="1600" dirty="0">
                <a:solidFill>
                  <a:srgbClr val="262626"/>
                </a:solidFill>
                <a:latin typeface="Tw Cen MT" panose="020B0602020104020603" pitchFamily="34" charset="0"/>
              </a:rPr>
              <a:t>Prikaz, kako stranke uporabljajo določeno storitev korak za korakom.</a:t>
            </a:r>
          </a:p>
          <a:p>
            <a:pPr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Razčlenitev ponudbe: </a:t>
            </a:r>
            <a:r>
              <a:rPr lang="sl-SI" sz="1600" dirty="0">
                <a:solidFill>
                  <a:srgbClr val="262626"/>
                </a:solidFill>
                <a:latin typeface="Tw Cen MT" panose="020B0602020104020603" pitchFamily="34" charset="0"/>
              </a:rPr>
              <a:t>Podrobna razdelava ponujene vrednosti glede na določene značilnosti.</a:t>
            </a:r>
          </a:p>
          <a:p>
            <a:pPr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Zasnova storitve: </a:t>
            </a:r>
            <a:r>
              <a:rPr lang="sl-SI" sz="1600" dirty="0">
                <a:solidFill>
                  <a:srgbClr val="262626"/>
                </a:solidFill>
                <a:latin typeface="Tw Cen MT" panose="020B0602020104020603" pitchFamily="34" charset="0"/>
              </a:rPr>
              <a:t>Diagram služi kot vizualna ponazoritev notranjih procesov in organizacijskih struktur, ki so povezane z vsako posamezno stopnjo, skozi katero gre stranka pri nakupu vašega izdelka ali storitve.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262626"/>
              </a:solidFill>
              <a:latin typeface="Tw Cen MT" panose="020B0602020104020603" pitchFamily="34" charset="0"/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</p:spTree>
    <p:extLst>
      <p:ext uri="{BB962C8B-B14F-4D97-AF65-F5344CB8AC3E}">
        <p14:creationId xmlns:p14="http://schemas.microsoft.com/office/powerpoint/2010/main" val="28568003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9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Ustvarjalnost in kritično mišljenje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5761" y="1575582"/>
            <a:ext cx="11182748" cy="4628270"/>
          </a:xfrm>
        </p:spPr>
        <p:txBody>
          <a:bodyPr numCol="2" spcCol="540000" rtlCol="0">
            <a:normAutofit/>
          </a:bodyPr>
          <a:lstStyle/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Oblikovanje zamisli</a:t>
            </a:r>
          </a:p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600" dirty="0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Ključno vlogo igrajo pridobivanje znanja, izpopolnjevanje teoretičnih predvidevanj in krepitev argumentov.</a:t>
            </a:r>
          </a:p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Na ta način lahko zasnujemo nov izdelek, izpopolnimo delovne procese ter izboljšamo poslovanje ali prodajne rezultate.</a:t>
            </a:r>
          </a:p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600" dirty="0">
              <a:solidFill>
                <a:srgbClr val="262626"/>
              </a:solidFill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600" dirty="0">
              <a:solidFill>
                <a:srgbClr val="262626"/>
              </a:solidFill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600" dirty="0">
              <a:solidFill>
                <a:srgbClr val="262626"/>
              </a:solidFill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600" dirty="0">
              <a:solidFill>
                <a:srgbClr val="262626"/>
              </a:solidFill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600" dirty="0">
              <a:solidFill>
                <a:srgbClr val="262626"/>
              </a:solidFill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600" dirty="0">
              <a:solidFill>
                <a:srgbClr val="262626"/>
              </a:solidFill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marL="201168" lvl="1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Metode za iskanje novih zamisli:</a:t>
            </a:r>
          </a:p>
          <a:p>
            <a:pPr marL="544068" lvl="1" indent="-3429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sl-SI" sz="14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šest klobukov razmišljanja,</a:t>
            </a:r>
          </a:p>
          <a:p>
            <a:pPr marL="544068" lvl="1" indent="-3429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sl-SI" sz="14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metoda 6-3-5,</a:t>
            </a:r>
          </a:p>
          <a:p>
            <a:pPr marL="544068" lvl="1" indent="-3429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sl-SI" sz="14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metoda SCAMPER,</a:t>
            </a:r>
          </a:p>
          <a:p>
            <a:pPr marL="544068" lvl="1" indent="-3429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sl-SI" sz="14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brainstorming oz. viharjenje možganov,</a:t>
            </a:r>
          </a:p>
          <a:p>
            <a:pPr marL="544068" lvl="1" indent="-3429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sl-SI" sz="14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seznam značilnosti.</a:t>
            </a: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24AC4A0-AC05-4DBF-81CD-BAC63876F842}"/>
              </a:ext>
            </a:extLst>
          </p:cNvPr>
          <p:cNvSpPr txBox="1"/>
          <p:nvPr/>
        </p:nvSpPr>
        <p:spPr>
          <a:xfrm>
            <a:off x="6667552" y="1575582"/>
            <a:ext cx="4572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Kritično mišljenje </a:t>
            </a:r>
            <a:r>
              <a:rPr lang="sl-SI" sz="1600" dirty="0">
                <a:latin typeface="Tw Cen MT" panose="020B0602020104020603" pitchFamily="34" charset="0"/>
              </a:rPr>
              <a:t>je način za izboljšanje razmišljanja z osveščanjem struktur, ki so sestavni del procesa razmišljanja, in njihovim vrednotenjem glede na intelektualne standarde.</a:t>
            </a:r>
          </a:p>
          <a:p>
            <a:endParaRPr lang="en-US" sz="1600" dirty="0">
              <a:latin typeface="Tw Cen MT" panose="020B0602020104020603" pitchFamily="34" charset="0"/>
            </a:endParaRPr>
          </a:p>
          <a:p>
            <a:r>
              <a:rPr lang="sl-SI" sz="1600" dirty="0">
                <a:latin typeface="Tw Cen MT" panose="020B0602020104020603" pitchFamily="34" charset="0"/>
              </a:rPr>
              <a:t>Trije sestavni deli kritičnega mišljenja so: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600" dirty="0">
                <a:latin typeface="Tw Cen MT" panose="020B0602020104020603" pitchFamily="34" charset="0"/>
              </a:rPr>
              <a:t>znanje,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600" dirty="0">
                <a:latin typeface="Tw Cen MT" panose="020B0602020104020603" pitchFamily="34" charset="0"/>
              </a:rPr>
              <a:t>veščine,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600" dirty="0">
                <a:latin typeface="Tw Cen MT" panose="020B0602020104020603" pitchFamily="34" charset="0"/>
              </a:rPr>
              <a:t>odnos.</a:t>
            </a:r>
          </a:p>
          <a:p>
            <a:endParaRPr lang="en-US" sz="1600" dirty="0">
              <a:latin typeface="Tw Cen MT" panose="020B0602020104020603" pitchFamily="34" charset="0"/>
            </a:endParaRPr>
          </a:p>
          <a:p>
            <a:endParaRPr lang="en-US" sz="1600" dirty="0">
              <a:latin typeface="Tw Cen MT" panose="020B0602020104020603" pitchFamily="34" charset="0"/>
            </a:endParaRPr>
          </a:p>
          <a:p>
            <a:r>
              <a:rPr lang="sl-SI" sz="16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Orodji za kritično mišljenje:</a:t>
            </a:r>
          </a:p>
          <a:p>
            <a:pPr marL="342900" indent="-342900">
              <a:buAutoNum type="arabicPeriod"/>
            </a:pPr>
            <a:r>
              <a:rPr lang="sl-SI" sz="1600" dirty="0">
                <a:latin typeface="Tw Cen MT" panose="020B0602020104020603" pitchFamily="34" charset="0"/>
              </a:rPr>
              <a:t>lestev sklepanja,</a:t>
            </a:r>
          </a:p>
          <a:p>
            <a:pPr marL="342900" indent="-342900">
              <a:buAutoNum type="arabicPeriod"/>
            </a:pPr>
            <a:r>
              <a:rPr lang="sl-SI" sz="1600" dirty="0">
                <a:latin typeface="Tw Cen MT" panose="020B0602020104020603" pitchFamily="34" charset="0"/>
              </a:rPr>
              <a:t>tabela pozitivnih plati.</a:t>
            </a:r>
          </a:p>
        </p:txBody>
      </p:sp>
      <p:graphicFrame>
        <p:nvGraphicFramePr>
          <p:cNvPr id="9" name="Diagrama 13"/>
          <p:cNvGraphicFramePr/>
          <p:nvPr>
            <p:extLst>
              <p:ext uri="{D42A27DB-BD31-4B8C-83A1-F6EECF244321}">
                <p14:modId xmlns:p14="http://schemas.microsoft.com/office/powerpoint/2010/main" val="4046754736"/>
              </p:ext>
            </p:extLst>
          </p:nvPr>
        </p:nvGraphicFramePr>
        <p:xfrm>
          <a:off x="643051" y="3016738"/>
          <a:ext cx="5295900" cy="1500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57673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sl-SI" sz="1200"/>
              <a:t>BIC FOR SME</a:t>
            </a:r>
          </a:p>
        </p:txBody>
      </p:sp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10</a:t>
            </a:fld>
            <a:endParaRPr lang="es-ES"/>
          </a:p>
        </p:txBody>
      </p:sp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" b="12"/>
          <a:stretch/>
        </p:blipFill>
        <p:spPr>
          <a:xfrm>
            <a:off x="0" y="38838"/>
            <a:ext cx="12192000" cy="6272315"/>
          </a:xfr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Inovacije in tehnološko upravljanje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7981" y="1812758"/>
            <a:ext cx="10905457" cy="4405161"/>
          </a:xfrm>
        </p:spPr>
        <p:txBody>
          <a:bodyPr numCol="2" spcCol="540000" rtlCol="0">
            <a:normAutofit/>
          </a:bodyPr>
          <a:lstStyle/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sl-SI" sz="1600" dirty="0">
                <a:solidFill>
                  <a:srgbClr val="262626"/>
                </a:solidFill>
              </a:rPr>
              <a:t>Ločimo med dvema </a:t>
            </a:r>
            <a:r>
              <a:rPr lang="sl-SI" sz="1600" dirty="0">
                <a:solidFill>
                  <a:schemeClr val="accent5">
                    <a:lumMod val="50000"/>
                  </a:schemeClr>
                </a:solidFill>
              </a:rPr>
              <a:t>vrstama inovacij</a:t>
            </a:r>
            <a:r>
              <a:rPr lang="sl-SI" sz="1600" dirty="0">
                <a:solidFill>
                  <a:srgbClr val="262626"/>
                </a:solidFill>
              </a:rPr>
              <a:t>: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rgbClr val="262626"/>
                </a:solidFill>
              </a:rPr>
              <a:t>       1. podporne inovacije,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rgbClr val="262626"/>
                </a:solidFill>
              </a:rPr>
              <a:t>       2. prelomne inovacije.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262626"/>
              </a:solidFill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262626"/>
              </a:solidFill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262626"/>
              </a:solidFill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262626"/>
              </a:solidFill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262626"/>
              </a:solidFill>
            </a:endParaRP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sl-SI" sz="1600" dirty="0">
                <a:solidFill>
                  <a:schemeClr val="accent5">
                    <a:lumMod val="50000"/>
                  </a:schemeClr>
                </a:solidFill>
              </a:rPr>
              <a:t>Kje boste našli stranke, če želite, da vaše zagonsko podjetje ponuja prelomne inovacije?</a:t>
            </a:r>
          </a:p>
          <a:p>
            <a:pPr marL="0" indent="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262626"/>
              </a:solidFill>
            </a:endParaRPr>
          </a:p>
        </p:txBody>
      </p:sp>
      <p:graphicFrame>
        <p:nvGraphicFramePr>
          <p:cNvPr id="8" name="Diagrama 12"/>
          <p:cNvGraphicFramePr/>
          <p:nvPr>
            <p:extLst>
              <p:ext uri="{D42A27DB-BD31-4B8C-83A1-F6EECF244321}">
                <p14:modId xmlns:p14="http://schemas.microsoft.com/office/powerpoint/2010/main" val="2997183696"/>
              </p:ext>
            </p:extLst>
          </p:nvPr>
        </p:nvGraphicFramePr>
        <p:xfrm>
          <a:off x="3252787" y="2969847"/>
          <a:ext cx="5686425" cy="2407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16565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2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11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Inovacije in  tehnološko upravljanje</a:t>
            </a: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B98F874-B5F9-4F65-9117-7A42807BDCC2}"/>
              </a:ext>
            </a:extLst>
          </p:cNvPr>
          <p:cNvSpPr txBox="1"/>
          <p:nvPr/>
        </p:nvSpPr>
        <p:spPr>
          <a:xfrm>
            <a:off x="291838" y="1537605"/>
            <a:ext cx="9203482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600">
                <a:solidFill>
                  <a:srgbClr val="262626"/>
                </a:solidFill>
                <a:latin typeface="Tw Cen MT" panose="020B0602020104020603" pitchFamily="34" charset="0"/>
              </a:rPr>
              <a:t>Pri razvoju novih izdelkov ali storitev ločimo med dvema glavnima pristopoma k projektnemu vodenju.</a:t>
            </a:r>
          </a:p>
          <a:p>
            <a:endParaRPr lang="es-ES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ES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n-GB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2AEC50E-F2CD-4561-B033-8A761EC47397}"/>
              </a:ext>
            </a:extLst>
          </p:cNvPr>
          <p:cNvSpPr txBox="1"/>
          <p:nvPr/>
        </p:nvSpPr>
        <p:spPr>
          <a:xfrm>
            <a:off x="2335237" y="3263705"/>
            <a:ext cx="419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/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A041E04-2AC2-405F-AAFA-C7F5BCA7B01C}"/>
              </a:ext>
            </a:extLst>
          </p:cNvPr>
          <p:cNvSpPr txBox="1"/>
          <p:nvPr/>
        </p:nvSpPr>
        <p:spPr>
          <a:xfrm>
            <a:off x="415909" y="1995909"/>
            <a:ext cx="5012788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sl-SI" sz="16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</a:rPr>
              <a:t>Tradicionalni model - t. i. model vodnega slapa</a:t>
            </a:r>
            <a:r>
              <a:rPr lang="sl-SI" sz="1600" dirty="0">
                <a:latin typeface="Tw Cen MT" panose="020B0602020104020603" pitchFamily="34" charset="0"/>
              </a:rPr>
              <a:t>: </a:t>
            </a:r>
            <a:r>
              <a:rPr lang="sl-SI" dirty="0"/>
              <a:t>vodenje projekta od zamisli do uresničitve na razdelan način, ki vključuje sprejemanje odločitev po posameznih točkah, ki jim v žargonu pravimo vrata (v izvirniku: gates).</a:t>
            </a:r>
          </a:p>
          <a:p>
            <a:endParaRPr lang="en-GB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DD0B339-8DD1-41EA-A94B-EA7FCCD15768}"/>
              </a:ext>
            </a:extLst>
          </p:cNvPr>
          <p:cNvSpPr txBox="1"/>
          <p:nvPr/>
        </p:nvSpPr>
        <p:spPr>
          <a:xfrm>
            <a:off x="5552768" y="1887447"/>
            <a:ext cx="5663986" cy="3200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sl-SI" sz="16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Vitek in agilen pristop - pristop na osnovi povratnih zank: 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sl-SI" sz="14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Agilna metoda -</a:t>
            </a:r>
            <a:r>
              <a:rPr lang="sl-SI" sz="1400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 </a:t>
            </a:r>
            <a:r>
              <a:rPr lang="sl-SI" sz="14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Ključni vidiki so: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sl-SI" sz="12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stalna naveza s kupcem,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sl-SI" sz="12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dnevno sodelovanje,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sl-SI" sz="12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pri snovanju projektov v središče postavimo motivirane posameznike,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sl-SI" sz="12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kratka srečanja na štiri oči,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sl-SI" sz="12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hitrejši tempo proizvodnje.   </a:t>
            </a:r>
            <a:r>
              <a:rPr lang="sl-SI" sz="1200" b="1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 </a:t>
            </a:r>
          </a:p>
          <a:p>
            <a:pPr lvl="2"/>
            <a:endParaRPr lang="en-GB" sz="1600" b="1" dirty="0">
              <a:solidFill>
                <a:srgbClr val="262626"/>
              </a:solidFill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2"/>
            <a:r>
              <a:rPr lang="sl-SI" sz="1600" b="1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     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sl-SI" sz="1400" b="1" dirty="0">
                <a:solidFill>
                  <a:schemeClr val="accent5">
                    <a:lumMod val="50000"/>
                  </a:schemeClr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Vitki start-up - </a:t>
            </a:r>
            <a:r>
              <a:rPr lang="sl-SI" sz="14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Ogrodje je sledeče: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sl-SI" sz="12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Pri minimalno sprejemljivem izdelku oz. storitvi stremimo k enostavnosti.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sl-SI" sz="12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Preizkus izvedemo na velikem številu kupcev.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sl-SI" sz="12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Čim hitreje pridobivamo odzive.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sl-SI" sz="12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Podamo oceno v skladu z ustreznimi merili.</a:t>
            </a:r>
          </a:p>
          <a:p>
            <a:endParaRPr lang="en-GB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072A60F3-3E1D-435D-AB66-5331795A7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4031" y="2923706"/>
            <a:ext cx="1789500" cy="102914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483BBF0-27B9-42CA-A848-63E27DFF19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31356" y="4418179"/>
            <a:ext cx="1561826" cy="1625388"/>
          </a:xfrm>
          <a:prstGeom prst="rect">
            <a:avLst/>
          </a:prstGeom>
        </p:spPr>
      </p:pic>
      <p:graphicFrame>
        <p:nvGraphicFramePr>
          <p:cNvPr id="13" name="Diagrama 1"/>
          <p:cNvGraphicFramePr/>
          <p:nvPr>
            <p:extLst>
              <p:ext uri="{D42A27DB-BD31-4B8C-83A1-F6EECF244321}">
                <p14:modId xmlns:p14="http://schemas.microsoft.com/office/powerpoint/2010/main" val="2656672302"/>
              </p:ext>
            </p:extLst>
          </p:nvPr>
        </p:nvGraphicFramePr>
        <p:xfrm>
          <a:off x="968309" y="3438390"/>
          <a:ext cx="4794250" cy="223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5251351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B628FE7D-043F-42AF-B4AB-DB9AFF936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4892956"/>
            <a:ext cx="10113645" cy="743682"/>
          </a:xfrm>
        </p:spPr>
        <p:txBody>
          <a:bodyPr rtlCol="0"/>
          <a:lstStyle/>
          <a:p>
            <a:pPr rtl="0"/>
            <a:r>
              <a:rPr lang="sl-SI"/>
              <a:t>Veliko sreče!</a:t>
            </a:r>
          </a:p>
        </p:txBody>
      </p:sp>
      <p:pic>
        <p:nvPicPr>
          <p:cNvPr id="16" name="Marcador de posición de imagen 15">
            <a:extLst>
              <a:ext uri="{FF2B5EF4-FFF2-40B4-BE49-F238E27FC236}">
                <a16:creationId xmlns:a16="http://schemas.microsoft.com/office/drawing/2014/main" id="{B29A3BE7-D437-4609-8BD3-AEF30ABE77B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6197" b="1619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0989903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Personalizado 2">
      <a:dk1>
        <a:srgbClr val="000000"/>
      </a:dk1>
      <a:lt1>
        <a:srgbClr val="FFFFFF"/>
      </a:lt1>
      <a:dk2>
        <a:srgbClr val="322441"/>
      </a:dk2>
      <a:lt2>
        <a:srgbClr val="E8E8E2"/>
      </a:lt2>
      <a:accent1>
        <a:srgbClr val="7F7F7F"/>
      </a:accent1>
      <a:accent2>
        <a:srgbClr val="7229D2"/>
      </a:accent2>
      <a:accent3>
        <a:srgbClr val="C62FE1"/>
      </a:accent3>
      <a:accent4>
        <a:srgbClr val="CF1DA0"/>
      </a:accent4>
      <a:accent5>
        <a:srgbClr val="E12F68"/>
      </a:accent5>
      <a:accent6>
        <a:srgbClr val="CF2E1D"/>
      </a:accent6>
      <a:hlink>
        <a:srgbClr val="87882D"/>
      </a:hlink>
      <a:folHlink>
        <a:srgbClr val="7F7F7F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2571023_TF11534312.potx" id="{2291DC7D-CF71-47B7-9007-7770FC51FEB1}" vid="{FCED88B2-71A7-444D-B83F-FD7C823473E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a oficina">
  <a:themeElements>
    <a:clrScheme name="Violeta rojo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18F16D9-EB65-4F11-9CD9-58377B437CF8}">
  <ds:schemaRefs>
    <ds:schemaRef ds:uri="http://purl.org/dc/terms/"/>
    <ds:schemaRef ds:uri="http://www.w3.org/XML/1998/namespace"/>
    <ds:schemaRef ds:uri="http://purl.org/dc/elements/1.1/"/>
    <ds:schemaRef ds:uri="http://schemas.microsoft.com/office/2006/metadata/properties"/>
    <ds:schemaRef ds:uri="http://purl.org/dc/dcmitype/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9C65060F-1094-41F3-95E3-03DA10677C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09386F-CDB5-4CE9-AE70-AE4E53A633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1092</Words>
  <Application>Microsoft Office PowerPoint</Application>
  <PresentationFormat>Širokozaslonsko</PresentationFormat>
  <Paragraphs>205</Paragraphs>
  <Slides>12</Slides>
  <Notes>12</Notes>
  <HiddenSlides>0</HiddenSlides>
  <MMClips>0</MMClips>
  <ScaleCrop>false</ScaleCrop>
  <HeadingPairs>
    <vt:vector size="6" baseType="variant">
      <vt:variant>
        <vt:lpstr>Uporabljene pisave</vt:lpstr>
      </vt:variant>
      <vt:variant>
        <vt:i4>8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12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Symbol</vt:lpstr>
      <vt:lpstr>Tw Cen MT</vt:lpstr>
      <vt:lpstr>Twentieth Century</vt:lpstr>
      <vt:lpstr>Wingdings</vt:lpstr>
      <vt:lpstr>RetrospectVTI</vt:lpstr>
      <vt:lpstr>PowerPointova predstavitev</vt:lpstr>
      <vt:lpstr>MODUL 2 - USTVARJANJE DODANE VREDNOSTI Z INOVACIJAMI</vt:lpstr>
      <vt:lpstr>Preden začnete</vt:lpstr>
      <vt:lpstr>Preden začnete</vt:lpstr>
      <vt:lpstr>Strateško oblikovanje</vt:lpstr>
      <vt:lpstr>Strateško oblikovanje</vt:lpstr>
      <vt:lpstr>Oblikovalski način razmišljanja</vt:lpstr>
      <vt:lpstr>Oblikovalski način razmišljanja</vt:lpstr>
      <vt:lpstr>Ustvarjalnost in kritično mišljenje</vt:lpstr>
      <vt:lpstr>Inovacije in tehnološko upravljanje</vt:lpstr>
      <vt:lpstr>Inovacije in  tehnološko upravljanje</vt:lpstr>
      <vt:lpstr>Veliko sreče!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2020-05-13T07:31:58Z</dcterms:created>
  <dcterms:modified xsi:type="dcterms:W3CDTF">2021-11-09T06:48:57Z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