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725" r:id="rId4"/>
  </p:sldMasterIdLst>
  <p:notesMasterIdLst>
    <p:notesMasterId r:id="rId14"/>
  </p:notesMasterIdLst>
  <p:handoutMasterIdLst>
    <p:handoutMasterId r:id="rId15"/>
  </p:handoutMasterIdLst>
  <p:sldIdLst>
    <p:sldId id="256" r:id="rId5"/>
    <p:sldId id="257" r:id="rId6"/>
    <p:sldId id="307" r:id="rId7"/>
    <p:sldId id="313" r:id="rId8"/>
    <p:sldId id="314" r:id="rId9"/>
    <p:sldId id="315" r:id="rId10"/>
    <p:sldId id="316" r:id="rId11"/>
    <p:sldId id="317" r:id="rId12"/>
    <p:sldId id="292" r:id="rId13"/>
  </p:sldIdLst>
  <p:sldSz cx="12192000"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AE50564F-E098-4FAB-A1D5-61B885E684A6}">
          <p14:sldIdLst>
            <p14:sldId id="256"/>
            <p14:sldId id="257"/>
            <p14:sldId id="307"/>
            <p14:sldId id="313"/>
            <p14:sldId id="314"/>
            <p14:sldId id="315"/>
            <p14:sldId id="316"/>
            <p14:sldId id="317"/>
            <p14:sldId id="29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5" name="Avtor" initials="A" lastIdx="0"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2626"/>
    <a:srgbClr val="FF3399"/>
    <a:srgbClr val="3042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4291" autoAdjust="0"/>
  </p:normalViewPr>
  <p:slideViewPr>
    <p:cSldViewPr snapToGrid="0" showGuides="1">
      <p:cViewPr varScale="1">
        <p:scale>
          <a:sx n="108" d="100"/>
          <a:sy n="108" d="100"/>
        </p:scale>
        <p:origin x="654" y="102"/>
      </p:cViewPr>
      <p:guideLst>
        <p:guide orient="horz" pos="2160"/>
        <p:guide pos="3840"/>
      </p:guideLst>
    </p:cSldViewPr>
  </p:slideViewPr>
  <p:outlineViewPr>
    <p:cViewPr>
      <p:scale>
        <a:sx n="33" d="100"/>
        <a:sy n="33" d="100"/>
      </p:scale>
      <p:origin x="0" y="-288"/>
    </p:cViewPr>
  </p:outlin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55" d="100"/>
          <a:sy n="55" d="100"/>
        </p:scale>
        <p:origin x="2022"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3D04-C97E-4622-AE07-D0307CB3B4CA}" type="doc">
      <dgm:prSet loTypeId="urn:microsoft.com/office/officeart/2018/2/layout/IconVerticalSolidList#1" loCatId="icon" qsTypeId="urn:microsoft.com/office/officeart/2005/8/quickstyle/simple1" qsCatId="simple" csTypeId="urn:microsoft.com/office/officeart/2005/8/colors/accent5_2" csCatId="accent5" phldr="1"/>
      <dgm:spPr/>
      <dgm:t>
        <a:bodyPr rtlCol="0"/>
        <a:lstStyle/>
        <a:p>
          <a:pPr rtl="0"/>
          <a:endParaRPr lang="en-US"/>
        </a:p>
      </dgm:t>
    </dgm:pt>
    <dgm:pt modelId="{AAC263CB-8256-4B03-92FE-1622698FB3E9}">
      <dgm:prSet custT="1"/>
      <dgm:spPr/>
      <dgm:t>
        <a:bodyPr rtlCol="0"/>
        <a:lstStyle/>
        <a:p>
          <a:pPr>
            <a:lnSpc>
              <a:spcPct val="100000"/>
            </a:lnSpc>
          </a:pPr>
          <a:r>
            <a:rPr lang="sl-SI" sz="1800" b="1" noProof="0"/>
            <a:t>Upravljanje s človeškimi viri za začetnike</a:t>
          </a:r>
        </a:p>
      </dgm:t>
    </dgm:pt>
    <dgm:pt modelId="{0BEED663-FC38-4EAD-940F-4C475D2C87DB}" type="parTrans" cxnId="{C5E94186-9CB6-4C42-92B3-C546CC53A7B9}">
      <dgm:prSet/>
      <dgm:spPr/>
      <dgm:t>
        <a:bodyPr rtlCol="0"/>
        <a:lstStyle/>
        <a:p>
          <a:pPr rtl="0"/>
          <a:endParaRPr lang="es-ES" sz="2400" noProof="0" dirty="0"/>
        </a:p>
      </dgm:t>
    </dgm:pt>
    <dgm:pt modelId="{808B76D0-8EC7-469A-93AC-7A6017188A9D}" type="sibTrans" cxnId="{C5E94186-9CB6-4C42-92B3-C546CC53A7B9}">
      <dgm:prSet/>
      <dgm:spPr/>
      <dgm:t>
        <a:bodyPr rtlCol="0"/>
        <a:lstStyle/>
        <a:p>
          <a:pPr rtl="0"/>
          <a:endParaRPr lang="es-ES" sz="2400" noProof="0" dirty="0"/>
        </a:p>
      </dgm:t>
    </dgm:pt>
    <dgm:pt modelId="{4E8D2E69-0173-4BD3-B96A-7A9C5DD12B47}">
      <dgm:prSet custT="1"/>
      <dgm:spPr/>
      <dgm:t>
        <a:bodyPr rtlCol="0"/>
        <a:lstStyle/>
        <a:p>
          <a:pPr>
            <a:lnSpc>
              <a:spcPct val="100000"/>
            </a:lnSpc>
          </a:pPr>
          <a:r>
            <a:rPr lang="sl-SI" sz="1800" b="1" dirty="0"/>
            <a:t>Strategija upravljanja s človeškimi viri</a:t>
          </a:r>
        </a:p>
      </dgm:t>
    </dgm:pt>
    <dgm:pt modelId="{B954BF22-E3B3-4A1C-802E-590228BE2D9C}" type="parTrans" cxnId="{0F866C41-EB5F-47BD-A2CD-A58671F15B67}">
      <dgm:prSet/>
      <dgm:spPr/>
      <dgm:t>
        <a:bodyPr rtlCol="0"/>
        <a:lstStyle/>
        <a:p>
          <a:pPr rtl="0"/>
          <a:endParaRPr lang="es-ES" sz="2400" noProof="0" dirty="0"/>
        </a:p>
      </dgm:t>
    </dgm:pt>
    <dgm:pt modelId="{FEF1E80E-8A9E-4B0A-817C-2A4CFDCF3FB2}" type="sibTrans" cxnId="{0F866C41-EB5F-47BD-A2CD-A58671F15B67}">
      <dgm:prSet/>
      <dgm:spPr/>
      <dgm:t>
        <a:bodyPr rtlCol="0"/>
        <a:lstStyle/>
        <a:p>
          <a:pPr rtl="0"/>
          <a:endParaRPr lang="es-ES" sz="2400" noProof="0" dirty="0"/>
        </a:p>
      </dgm:t>
    </dgm:pt>
    <dgm:pt modelId="{93A6A030-ABAB-4EFA-B539-0FDB3E07C1EF}">
      <dgm:prSet custT="1"/>
      <dgm:spPr/>
      <dgm:t>
        <a:bodyPr rtlCol="0"/>
        <a:lstStyle/>
        <a:p>
          <a:pPr>
            <a:lnSpc>
              <a:spcPct val="100000"/>
            </a:lnSpc>
          </a:pPr>
          <a:r>
            <a:rPr lang="sl-SI" sz="1800" b="1"/>
            <a:t>Zaposlovanje</a:t>
          </a:r>
        </a:p>
      </dgm:t>
    </dgm:pt>
    <dgm:pt modelId="{3D674B97-6DC6-4A12-85BA-0976D3064237}" type="parTrans" cxnId="{4B40C8DC-6B57-4F5B-8440-7241C649700B}">
      <dgm:prSet/>
      <dgm:spPr/>
      <dgm:t>
        <a:bodyPr rtlCol="0"/>
        <a:lstStyle/>
        <a:p>
          <a:pPr rtl="0"/>
          <a:endParaRPr lang="es-ES" sz="2400" noProof="0" dirty="0"/>
        </a:p>
      </dgm:t>
    </dgm:pt>
    <dgm:pt modelId="{BFE0749E-E343-4A6F-BD09-2810EE6B4BD7}" type="sibTrans" cxnId="{4B40C8DC-6B57-4F5B-8440-7241C649700B}">
      <dgm:prSet/>
      <dgm:spPr/>
      <dgm:t>
        <a:bodyPr rtlCol="0"/>
        <a:lstStyle/>
        <a:p>
          <a:pPr rtl="0"/>
          <a:endParaRPr lang="es-ES" sz="2400" noProof="0" dirty="0"/>
        </a:p>
      </dgm:t>
    </dgm:pt>
    <dgm:pt modelId="{76D56F19-2708-49DB-8F92-D8AC45F23A9A}">
      <dgm:prSet custT="1"/>
      <dgm:spPr/>
      <dgm:t>
        <a:bodyPr rtlCol="0"/>
        <a:lstStyle/>
        <a:p>
          <a:pPr>
            <a:lnSpc>
              <a:spcPct val="100000"/>
            </a:lnSpc>
          </a:pPr>
          <a:r>
            <a:rPr lang="sl-SI" sz="1800" b="1"/>
            <a:t>Upravljanje s človeškimi viri</a:t>
          </a:r>
        </a:p>
      </dgm:t>
    </dgm:pt>
    <dgm:pt modelId="{9D5610C2-0A12-494A-AC46-8DD17C08B09F}" type="parTrans" cxnId="{32E90211-17E0-4DDF-9274-DD3E46D811B8}">
      <dgm:prSet/>
      <dgm:spPr/>
      <dgm:t>
        <a:bodyPr rtlCol="0"/>
        <a:lstStyle/>
        <a:p>
          <a:pPr rtl="0"/>
          <a:endParaRPr lang="es-ES" sz="2400" noProof="0" dirty="0"/>
        </a:p>
      </dgm:t>
    </dgm:pt>
    <dgm:pt modelId="{EC8965A1-F755-4945-8AAC-DCF1F68F011E}" type="sibTrans" cxnId="{32E90211-17E0-4DDF-9274-DD3E46D811B8}">
      <dgm:prSet/>
      <dgm:spPr/>
      <dgm:t>
        <a:bodyPr rtlCol="0"/>
        <a:lstStyle/>
        <a:p>
          <a:pPr rtl="0"/>
          <a:endParaRPr lang="es-ES" sz="2400" noProof="0" dirty="0"/>
        </a:p>
      </dgm:t>
    </dgm:pt>
    <dgm:pt modelId="{22C57FFA-B13B-490C-8C13-C820AC89CF1F}">
      <dgm:prSet custT="1"/>
      <dgm:spPr/>
      <dgm:t>
        <a:bodyPr rtlCol="0"/>
        <a:lstStyle/>
        <a:p>
          <a:pPr>
            <a:lnSpc>
              <a:spcPct val="100000"/>
            </a:lnSpc>
          </a:pPr>
          <a:r>
            <a:rPr lang="sl-SI" sz="1800" b="1" dirty="0"/>
            <a:t>Uveljavljena podjetja</a:t>
          </a:r>
        </a:p>
      </dgm:t>
    </dgm:pt>
    <dgm:pt modelId="{7A9DACC2-2539-411D-ABCB-D50ADC4455EF}" type="parTrans" cxnId="{A587D8B5-EF31-4D5F-B0A2-F10165FA0FA4}">
      <dgm:prSet/>
      <dgm:spPr/>
      <dgm:t>
        <a:bodyPr/>
        <a:lstStyle/>
        <a:p>
          <a:endParaRPr lang="es-ES" sz="2400"/>
        </a:p>
      </dgm:t>
    </dgm:pt>
    <dgm:pt modelId="{A188F02C-3A6E-40A2-8D4B-3C5FEA2E5074}" type="sibTrans" cxnId="{A587D8B5-EF31-4D5F-B0A2-F10165FA0FA4}">
      <dgm:prSet/>
      <dgm:spPr/>
      <dgm:t>
        <a:bodyPr/>
        <a:lstStyle/>
        <a:p>
          <a:endParaRPr lang="es-ES" sz="2400"/>
        </a:p>
      </dgm:t>
    </dgm:pt>
    <dgm:pt modelId="{39166502-40B2-441C-8391-3FB2E3F462D9}" type="pres">
      <dgm:prSet presAssocID="{D4503D04-C97E-4622-AE07-D0307CB3B4CA}" presName="root" presStyleCnt="0">
        <dgm:presLayoutVars>
          <dgm:dir/>
          <dgm:resizeHandles val="exact"/>
        </dgm:presLayoutVars>
      </dgm:prSet>
      <dgm:spPr/>
    </dgm:pt>
    <dgm:pt modelId="{2FE2D3FA-309E-4C49-82F5-739475F937A2}" type="pres">
      <dgm:prSet presAssocID="{AAC263CB-8256-4B03-92FE-1622698FB3E9}" presName="compNode" presStyleCnt="0"/>
      <dgm:spPr/>
    </dgm:pt>
    <dgm:pt modelId="{A913A8AD-8B01-4110-A29F-10CC5F7A2D5A}" type="pres">
      <dgm:prSet presAssocID="{AAC263CB-8256-4B03-92FE-1622698FB3E9}" presName="bgRect" presStyleLbl="bgShp" presStyleIdx="0" presStyleCnt="5"/>
      <dgm:spPr/>
    </dgm:pt>
    <dgm:pt modelId="{25B2245B-A34B-48ED-A134-55D6D3C49DD6}" type="pres">
      <dgm:prSet presAssocID="{AAC263CB-8256-4B03-92FE-1622698FB3E9}" presName="iconRect" presStyleLbl="node1" presStyleIdx="0" presStyleCnt="5"/>
      <dgm:spPr>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dgm:spPr>
    </dgm:pt>
    <dgm:pt modelId="{A4182B5C-E0A1-40BE-97BB-895E1E017E1E}" type="pres">
      <dgm:prSet presAssocID="{AAC263CB-8256-4B03-92FE-1622698FB3E9}" presName="spaceRect" presStyleCnt="0"/>
      <dgm:spPr/>
    </dgm:pt>
    <dgm:pt modelId="{7AD3242E-FC26-455F-B6ED-8FC692CBD89E}" type="pres">
      <dgm:prSet presAssocID="{AAC263CB-8256-4B03-92FE-1622698FB3E9}" presName="parTx" presStyleLbl="revTx" presStyleIdx="0" presStyleCnt="5">
        <dgm:presLayoutVars>
          <dgm:chMax val="0"/>
          <dgm:chPref val="0"/>
        </dgm:presLayoutVars>
      </dgm:prSet>
      <dgm:spPr/>
    </dgm:pt>
    <dgm:pt modelId="{594CB585-2BEC-4328-A7FA-33C488D58783}" type="pres">
      <dgm:prSet presAssocID="{808B76D0-8EC7-469A-93AC-7A6017188A9D}" presName="sibTrans" presStyleCnt="0"/>
      <dgm:spPr/>
    </dgm:pt>
    <dgm:pt modelId="{2719FFC6-2D0F-438B-8997-447483C0AD39}" type="pres">
      <dgm:prSet presAssocID="{4E8D2E69-0173-4BD3-B96A-7A9C5DD12B47}" presName="compNode" presStyleCnt="0"/>
      <dgm:spPr/>
    </dgm:pt>
    <dgm:pt modelId="{8AC75408-A83A-4B24-A30F-7377A08565C6}" type="pres">
      <dgm:prSet presAssocID="{4E8D2E69-0173-4BD3-B96A-7A9C5DD12B47}" presName="bgRect" presStyleLbl="bgShp" presStyleIdx="1" presStyleCnt="5"/>
      <dgm:spPr/>
    </dgm:pt>
    <dgm:pt modelId="{5088C622-3FFB-47D9-A26D-06054D22A5A7}" type="pres">
      <dgm:prSet presAssocID="{4E8D2E69-0173-4BD3-B96A-7A9C5DD12B47}" presName="iconRect" presStyleLbl="node1" presStyleIdx="1" presStyleCnt="5"/>
      <dgm:spPr>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Processor"/>
        </a:ext>
      </dgm:extLst>
    </dgm:pt>
    <dgm:pt modelId="{9FF22361-0B05-4462-BB88-3885C3AC2C02}" type="pres">
      <dgm:prSet presAssocID="{4E8D2E69-0173-4BD3-B96A-7A9C5DD12B47}" presName="spaceRect" presStyleCnt="0"/>
      <dgm:spPr/>
    </dgm:pt>
    <dgm:pt modelId="{DB221D5C-8E51-47CA-9565-DA91D94E4D76}" type="pres">
      <dgm:prSet presAssocID="{4E8D2E69-0173-4BD3-B96A-7A9C5DD12B47}" presName="parTx" presStyleLbl="revTx" presStyleIdx="1" presStyleCnt="5">
        <dgm:presLayoutVars>
          <dgm:chMax val="0"/>
          <dgm:chPref val="0"/>
        </dgm:presLayoutVars>
      </dgm:prSet>
      <dgm:spPr/>
    </dgm:pt>
    <dgm:pt modelId="{992BF26A-A15E-47C7-BD99-938750D2A969}" type="pres">
      <dgm:prSet presAssocID="{FEF1E80E-8A9E-4B0A-817C-2A4CFDCF3FB2}" presName="sibTrans" presStyleCnt="0"/>
      <dgm:spPr/>
    </dgm:pt>
    <dgm:pt modelId="{FBDE2D1D-30AD-4684-9397-F4E6543A3644}" type="pres">
      <dgm:prSet presAssocID="{93A6A030-ABAB-4EFA-B539-0FDB3E07C1EF}" presName="compNode" presStyleCnt="0"/>
      <dgm:spPr/>
    </dgm:pt>
    <dgm:pt modelId="{C01A6FD6-644F-4A38-8AAF-FA2CD15EFB95}" type="pres">
      <dgm:prSet presAssocID="{93A6A030-ABAB-4EFA-B539-0FDB3E07C1EF}" presName="bgRect" presStyleLbl="bgShp" presStyleIdx="2" presStyleCnt="5"/>
      <dgm:spPr/>
    </dgm:pt>
    <dgm:pt modelId="{5EA392A0-C484-48E8-81EA-8479B0B6C090}" type="pres">
      <dgm:prSet presAssocID="{93A6A030-ABAB-4EFA-B539-0FDB3E07C1EF}" presName="iconRect" presStyleLbl="node1" presStyleIdx="2" presStyleCnt="5"/>
      <dgm:spPr>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loud Computing"/>
        </a:ext>
      </dgm:extLst>
    </dgm:pt>
    <dgm:pt modelId="{8C399FA1-94C6-4518-9967-9BBB0F60E37D}" type="pres">
      <dgm:prSet presAssocID="{93A6A030-ABAB-4EFA-B539-0FDB3E07C1EF}" presName="spaceRect" presStyleCnt="0"/>
      <dgm:spPr/>
    </dgm:pt>
    <dgm:pt modelId="{0F594D1E-8E8D-452F-9A66-DA5B842B5860}" type="pres">
      <dgm:prSet presAssocID="{93A6A030-ABAB-4EFA-B539-0FDB3E07C1EF}" presName="parTx" presStyleLbl="revTx" presStyleIdx="2" presStyleCnt="5">
        <dgm:presLayoutVars>
          <dgm:chMax val="0"/>
          <dgm:chPref val="0"/>
        </dgm:presLayoutVars>
      </dgm:prSet>
      <dgm:spPr/>
    </dgm:pt>
    <dgm:pt modelId="{2D705EC2-CBBE-47E4-AEA2-2AD46F082614}" type="pres">
      <dgm:prSet presAssocID="{BFE0749E-E343-4A6F-BD09-2810EE6B4BD7}" presName="sibTrans" presStyleCnt="0"/>
      <dgm:spPr/>
    </dgm:pt>
    <dgm:pt modelId="{69A5F660-6AC2-4616-9DD2-97B69A02AC94}" type="pres">
      <dgm:prSet presAssocID="{76D56F19-2708-49DB-8F92-D8AC45F23A9A}" presName="compNode" presStyleCnt="0"/>
      <dgm:spPr/>
    </dgm:pt>
    <dgm:pt modelId="{6DC3A653-9B12-4739-B88C-98A411249860}" type="pres">
      <dgm:prSet presAssocID="{76D56F19-2708-49DB-8F92-D8AC45F23A9A}" presName="bgRect" presStyleLbl="bgShp" presStyleIdx="3" presStyleCnt="5" custLinFactNeighborX="-6777" custLinFactNeighborY="-2917"/>
      <dgm:spPr/>
    </dgm:pt>
    <dgm:pt modelId="{9821C656-EFEF-430D-BD29-9D4BB92DACB1}" type="pres">
      <dgm:prSet presAssocID="{76D56F19-2708-49DB-8F92-D8AC45F23A9A}" presName="iconRect" presStyleLbl="node1" presStyleIdx="3" presStyleCnt="5"/>
      <dgm:spPr>
        <a:blipFill>
          <a:blip xmlns:r="http://schemas.openxmlformats.org/officeDocument/2006/relationships"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Server"/>
        </a:ext>
      </dgm:extLst>
    </dgm:pt>
    <dgm:pt modelId="{6A33AFBD-FA33-4891-9EEE-80A564935B4E}" type="pres">
      <dgm:prSet presAssocID="{76D56F19-2708-49DB-8F92-D8AC45F23A9A}" presName="spaceRect" presStyleCnt="0"/>
      <dgm:spPr/>
    </dgm:pt>
    <dgm:pt modelId="{F897ECCA-F261-4E89-8F4D-FFABF292E2CC}" type="pres">
      <dgm:prSet presAssocID="{76D56F19-2708-49DB-8F92-D8AC45F23A9A}" presName="parTx" presStyleLbl="revTx" presStyleIdx="3" presStyleCnt="5">
        <dgm:presLayoutVars>
          <dgm:chMax val="0"/>
          <dgm:chPref val="0"/>
        </dgm:presLayoutVars>
      </dgm:prSet>
      <dgm:spPr/>
    </dgm:pt>
    <dgm:pt modelId="{E9553C28-6513-44C5-8832-9C34809FFC0A}" type="pres">
      <dgm:prSet presAssocID="{EC8965A1-F755-4945-8AAC-DCF1F68F011E}" presName="sibTrans" presStyleCnt="0"/>
      <dgm:spPr/>
    </dgm:pt>
    <dgm:pt modelId="{C073EDBA-3965-4693-AC06-E94BF946B0F7}" type="pres">
      <dgm:prSet presAssocID="{22C57FFA-B13B-490C-8C13-C820AC89CF1F}" presName="compNode" presStyleCnt="0"/>
      <dgm:spPr/>
    </dgm:pt>
    <dgm:pt modelId="{95D4EC97-6C6F-42E6-BF74-D15D757533CE}" type="pres">
      <dgm:prSet presAssocID="{22C57FFA-B13B-490C-8C13-C820AC89CF1F}" presName="bgRect" presStyleLbl="bgShp" presStyleIdx="4" presStyleCnt="5"/>
      <dgm:spPr>
        <a:xfrm>
          <a:off x="0" y="3254743"/>
          <a:ext cx="3724657" cy="594245"/>
        </a:xfrm>
        <a:prstGeom prst="roundRect">
          <a:avLst>
            <a:gd name="adj" fmla="val 10000"/>
          </a:avLst>
        </a:prstGeom>
      </dgm:spPr>
    </dgm:pt>
    <dgm:pt modelId="{F92DC60F-2591-4D8F-AF94-7326BCC0B6CD}" type="pres">
      <dgm:prSet presAssocID="{22C57FFA-B13B-490C-8C13-C820AC89CF1F}" presName="iconRect" presStyleLbl="node1" presStyleIdx="4" presStyleCnt="5"/>
      <dgm:spPr/>
    </dgm:pt>
    <dgm:pt modelId="{7DEEE4AF-62C2-4EAD-83A4-4A5E233B05F2}" type="pres">
      <dgm:prSet presAssocID="{22C57FFA-B13B-490C-8C13-C820AC89CF1F}" presName="spaceRect" presStyleCnt="0"/>
      <dgm:spPr/>
    </dgm:pt>
    <dgm:pt modelId="{C78992F7-604A-46E8-9517-CDD30A21FF76}" type="pres">
      <dgm:prSet presAssocID="{22C57FFA-B13B-490C-8C13-C820AC89CF1F}" presName="parTx" presStyleLbl="revTx" presStyleIdx="4" presStyleCnt="5">
        <dgm:presLayoutVars>
          <dgm:chMax val="0"/>
          <dgm:chPref val="0"/>
        </dgm:presLayoutVars>
      </dgm:prSet>
      <dgm:spPr/>
    </dgm:pt>
  </dgm:ptLst>
  <dgm:cxnLst>
    <dgm:cxn modelId="{BA89D203-428B-4050-8CA3-8CA6BC4D6661}" type="presOf" srcId="{93A6A030-ABAB-4EFA-B539-0FDB3E07C1EF}" destId="{0F594D1E-8E8D-452F-9A66-DA5B842B5860}" srcOrd="0" destOrd="0" presId="urn:microsoft.com/office/officeart/2018/2/layout/IconVerticalSolidList#1"/>
    <dgm:cxn modelId="{32E90211-17E0-4DDF-9274-DD3E46D811B8}" srcId="{D4503D04-C97E-4622-AE07-D0307CB3B4CA}" destId="{76D56F19-2708-49DB-8F92-D8AC45F23A9A}" srcOrd="3" destOrd="0" parTransId="{9D5610C2-0A12-494A-AC46-8DD17C08B09F}" sibTransId="{EC8965A1-F755-4945-8AAC-DCF1F68F011E}"/>
    <dgm:cxn modelId="{2CCC003E-B7AD-4C30-9C6F-8B298514477E}" type="presOf" srcId="{AAC263CB-8256-4B03-92FE-1622698FB3E9}" destId="{7AD3242E-FC26-455F-B6ED-8FC692CBD89E}" srcOrd="0" destOrd="0" presId="urn:microsoft.com/office/officeart/2018/2/layout/IconVerticalSolidList#1"/>
    <dgm:cxn modelId="{0F866C41-EB5F-47BD-A2CD-A58671F15B67}" srcId="{D4503D04-C97E-4622-AE07-D0307CB3B4CA}" destId="{4E8D2E69-0173-4BD3-B96A-7A9C5DD12B47}" srcOrd="1" destOrd="0" parTransId="{B954BF22-E3B3-4A1C-802E-590228BE2D9C}" sibTransId="{FEF1E80E-8A9E-4B0A-817C-2A4CFDCF3FB2}"/>
    <dgm:cxn modelId="{E7C78E61-E3FA-445D-BAF9-CB775E344677}" type="presOf" srcId="{D4503D04-C97E-4622-AE07-D0307CB3B4CA}" destId="{39166502-40B2-441C-8391-3FB2E3F462D9}" srcOrd="0" destOrd="0" presId="urn:microsoft.com/office/officeart/2018/2/layout/IconVerticalSolidList#1"/>
    <dgm:cxn modelId="{635B0E67-42B7-49FB-85DB-30FBD7FAF9C8}" type="presOf" srcId="{22C57FFA-B13B-490C-8C13-C820AC89CF1F}" destId="{C78992F7-604A-46E8-9517-CDD30A21FF76}" srcOrd="0" destOrd="0" presId="urn:microsoft.com/office/officeart/2018/2/layout/IconVerticalSolidList#1"/>
    <dgm:cxn modelId="{B134F768-96E5-44D1-BBE9-E70A3003C06F}" type="presOf" srcId="{76D56F19-2708-49DB-8F92-D8AC45F23A9A}" destId="{F897ECCA-F261-4E89-8F4D-FFABF292E2CC}" srcOrd="0" destOrd="0" presId="urn:microsoft.com/office/officeart/2018/2/layout/IconVerticalSolidList#1"/>
    <dgm:cxn modelId="{8DD3354A-9D83-49A7-80C3-4F8667147AC2}" type="presOf" srcId="{4E8D2E69-0173-4BD3-B96A-7A9C5DD12B47}" destId="{DB221D5C-8E51-47CA-9565-DA91D94E4D76}" srcOrd="0" destOrd="0" presId="urn:microsoft.com/office/officeart/2018/2/layout/IconVerticalSolidList#1"/>
    <dgm:cxn modelId="{C5E94186-9CB6-4C42-92B3-C546CC53A7B9}" srcId="{D4503D04-C97E-4622-AE07-D0307CB3B4CA}" destId="{AAC263CB-8256-4B03-92FE-1622698FB3E9}" srcOrd="0" destOrd="0" parTransId="{0BEED663-FC38-4EAD-940F-4C475D2C87DB}" sibTransId="{808B76D0-8EC7-469A-93AC-7A6017188A9D}"/>
    <dgm:cxn modelId="{A587D8B5-EF31-4D5F-B0A2-F10165FA0FA4}" srcId="{D4503D04-C97E-4622-AE07-D0307CB3B4CA}" destId="{22C57FFA-B13B-490C-8C13-C820AC89CF1F}" srcOrd="4" destOrd="0" parTransId="{7A9DACC2-2539-411D-ABCB-D50ADC4455EF}" sibTransId="{A188F02C-3A6E-40A2-8D4B-3C5FEA2E5074}"/>
    <dgm:cxn modelId="{4B40C8DC-6B57-4F5B-8440-7241C649700B}" srcId="{D4503D04-C97E-4622-AE07-D0307CB3B4CA}" destId="{93A6A030-ABAB-4EFA-B539-0FDB3E07C1EF}" srcOrd="2" destOrd="0" parTransId="{3D674B97-6DC6-4A12-85BA-0976D3064237}" sibTransId="{BFE0749E-E343-4A6F-BD09-2810EE6B4BD7}"/>
    <dgm:cxn modelId="{26ADDC92-B8C0-494E-8C80-6C6005724D17}" type="presParOf" srcId="{39166502-40B2-441C-8391-3FB2E3F462D9}" destId="{2FE2D3FA-309E-4C49-82F5-739475F937A2}" srcOrd="0" destOrd="0" presId="urn:microsoft.com/office/officeart/2018/2/layout/IconVerticalSolidList#1"/>
    <dgm:cxn modelId="{C29062AE-62BE-454A-B75E-11F5FDBE6F09}" type="presParOf" srcId="{2FE2D3FA-309E-4C49-82F5-739475F937A2}" destId="{A913A8AD-8B01-4110-A29F-10CC5F7A2D5A}" srcOrd="0" destOrd="0" presId="urn:microsoft.com/office/officeart/2018/2/layout/IconVerticalSolidList#1"/>
    <dgm:cxn modelId="{80BF740B-B489-4A39-892F-07E44CC5C1C0}" type="presParOf" srcId="{2FE2D3FA-309E-4C49-82F5-739475F937A2}" destId="{25B2245B-A34B-48ED-A134-55D6D3C49DD6}" srcOrd="1" destOrd="0" presId="urn:microsoft.com/office/officeart/2018/2/layout/IconVerticalSolidList#1"/>
    <dgm:cxn modelId="{72A78F66-F5FB-4F1D-B34F-9288A80DCCF9}" type="presParOf" srcId="{2FE2D3FA-309E-4C49-82F5-739475F937A2}" destId="{A4182B5C-E0A1-40BE-97BB-895E1E017E1E}" srcOrd="2" destOrd="0" presId="urn:microsoft.com/office/officeart/2018/2/layout/IconVerticalSolidList#1"/>
    <dgm:cxn modelId="{CDADCEFC-3325-4B77-BD33-28C0E7EC68DF}" type="presParOf" srcId="{2FE2D3FA-309E-4C49-82F5-739475F937A2}" destId="{7AD3242E-FC26-455F-B6ED-8FC692CBD89E}" srcOrd="3" destOrd="0" presId="urn:microsoft.com/office/officeart/2018/2/layout/IconVerticalSolidList#1"/>
    <dgm:cxn modelId="{B255CD1F-DC14-4C81-98E0-ED70E678F155}" type="presParOf" srcId="{39166502-40B2-441C-8391-3FB2E3F462D9}" destId="{594CB585-2BEC-4328-A7FA-33C488D58783}" srcOrd="1" destOrd="0" presId="urn:microsoft.com/office/officeart/2018/2/layout/IconVerticalSolidList#1"/>
    <dgm:cxn modelId="{F2C358A5-0DE0-4A85-B08B-B346A7FD8C92}" type="presParOf" srcId="{39166502-40B2-441C-8391-3FB2E3F462D9}" destId="{2719FFC6-2D0F-438B-8997-447483C0AD39}" srcOrd="2" destOrd="0" presId="urn:microsoft.com/office/officeart/2018/2/layout/IconVerticalSolidList#1"/>
    <dgm:cxn modelId="{A144F9DA-B024-432F-8025-B502433DE1A9}" type="presParOf" srcId="{2719FFC6-2D0F-438B-8997-447483C0AD39}" destId="{8AC75408-A83A-4B24-A30F-7377A08565C6}" srcOrd="0" destOrd="0" presId="urn:microsoft.com/office/officeart/2018/2/layout/IconVerticalSolidList#1"/>
    <dgm:cxn modelId="{B235678E-76FA-42F1-85AC-CA9A11513663}" type="presParOf" srcId="{2719FFC6-2D0F-438B-8997-447483C0AD39}" destId="{5088C622-3FFB-47D9-A26D-06054D22A5A7}" srcOrd="1" destOrd="0" presId="urn:microsoft.com/office/officeart/2018/2/layout/IconVerticalSolidList#1"/>
    <dgm:cxn modelId="{0D6A5454-FE3D-4816-8149-AFF9418AC9F0}" type="presParOf" srcId="{2719FFC6-2D0F-438B-8997-447483C0AD39}" destId="{9FF22361-0B05-4462-BB88-3885C3AC2C02}" srcOrd="2" destOrd="0" presId="urn:microsoft.com/office/officeart/2018/2/layout/IconVerticalSolidList#1"/>
    <dgm:cxn modelId="{3F9887C8-C263-43A4-806C-EB1DBEAC0AC8}" type="presParOf" srcId="{2719FFC6-2D0F-438B-8997-447483C0AD39}" destId="{DB221D5C-8E51-47CA-9565-DA91D94E4D76}" srcOrd="3" destOrd="0" presId="urn:microsoft.com/office/officeart/2018/2/layout/IconVerticalSolidList#1"/>
    <dgm:cxn modelId="{1E48D072-6B50-48FA-8B7A-3FBA213BE1E9}" type="presParOf" srcId="{39166502-40B2-441C-8391-3FB2E3F462D9}" destId="{992BF26A-A15E-47C7-BD99-938750D2A969}" srcOrd="3" destOrd="0" presId="urn:microsoft.com/office/officeart/2018/2/layout/IconVerticalSolidList#1"/>
    <dgm:cxn modelId="{5A9D4D51-54F8-4319-BD9F-1604BE37AF78}" type="presParOf" srcId="{39166502-40B2-441C-8391-3FB2E3F462D9}" destId="{FBDE2D1D-30AD-4684-9397-F4E6543A3644}" srcOrd="4" destOrd="0" presId="urn:microsoft.com/office/officeart/2018/2/layout/IconVerticalSolidList#1"/>
    <dgm:cxn modelId="{3E5A8EE5-6065-4BE8-9011-16A9C6639CE1}" type="presParOf" srcId="{FBDE2D1D-30AD-4684-9397-F4E6543A3644}" destId="{C01A6FD6-644F-4A38-8AAF-FA2CD15EFB95}" srcOrd="0" destOrd="0" presId="urn:microsoft.com/office/officeart/2018/2/layout/IconVerticalSolidList#1"/>
    <dgm:cxn modelId="{B9C04EEE-E1A4-4318-BBD7-A210EABEBCFA}" type="presParOf" srcId="{FBDE2D1D-30AD-4684-9397-F4E6543A3644}" destId="{5EA392A0-C484-48E8-81EA-8479B0B6C090}" srcOrd="1" destOrd="0" presId="urn:microsoft.com/office/officeart/2018/2/layout/IconVerticalSolidList#1"/>
    <dgm:cxn modelId="{A2D8A5DC-41BC-4646-8EE3-A0B84BC021ED}" type="presParOf" srcId="{FBDE2D1D-30AD-4684-9397-F4E6543A3644}" destId="{8C399FA1-94C6-4518-9967-9BBB0F60E37D}" srcOrd="2" destOrd="0" presId="urn:microsoft.com/office/officeart/2018/2/layout/IconVerticalSolidList#1"/>
    <dgm:cxn modelId="{A79A35EE-F4FE-4591-9922-DD95A1602BFB}" type="presParOf" srcId="{FBDE2D1D-30AD-4684-9397-F4E6543A3644}" destId="{0F594D1E-8E8D-452F-9A66-DA5B842B5860}" srcOrd="3" destOrd="0" presId="urn:microsoft.com/office/officeart/2018/2/layout/IconVerticalSolidList#1"/>
    <dgm:cxn modelId="{CFFF59E0-F136-4A57-B1C7-38DA105F352E}" type="presParOf" srcId="{39166502-40B2-441C-8391-3FB2E3F462D9}" destId="{2D705EC2-CBBE-47E4-AEA2-2AD46F082614}" srcOrd="5" destOrd="0" presId="urn:microsoft.com/office/officeart/2018/2/layout/IconVerticalSolidList#1"/>
    <dgm:cxn modelId="{56159C05-5E7A-41E3-850F-493F57D1B3B7}" type="presParOf" srcId="{39166502-40B2-441C-8391-3FB2E3F462D9}" destId="{69A5F660-6AC2-4616-9DD2-97B69A02AC94}" srcOrd="6" destOrd="0" presId="urn:microsoft.com/office/officeart/2018/2/layout/IconVerticalSolidList#1"/>
    <dgm:cxn modelId="{F24F5157-D892-40ED-B4DD-33979C522E60}" type="presParOf" srcId="{69A5F660-6AC2-4616-9DD2-97B69A02AC94}" destId="{6DC3A653-9B12-4739-B88C-98A411249860}" srcOrd="0" destOrd="0" presId="urn:microsoft.com/office/officeart/2018/2/layout/IconVerticalSolidList#1"/>
    <dgm:cxn modelId="{28D3C703-C304-4614-AC62-262C9F8BAC6E}" type="presParOf" srcId="{69A5F660-6AC2-4616-9DD2-97B69A02AC94}" destId="{9821C656-EFEF-430D-BD29-9D4BB92DACB1}" srcOrd="1" destOrd="0" presId="urn:microsoft.com/office/officeart/2018/2/layout/IconVerticalSolidList#1"/>
    <dgm:cxn modelId="{EE121D30-3788-4A53-BC8F-72AC36D3AE9F}" type="presParOf" srcId="{69A5F660-6AC2-4616-9DD2-97B69A02AC94}" destId="{6A33AFBD-FA33-4891-9EEE-80A564935B4E}" srcOrd="2" destOrd="0" presId="urn:microsoft.com/office/officeart/2018/2/layout/IconVerticalSolidList#1"/>
    <dgm:cxn modelId="{31A1B91B-0683-453F-A0F2-14A835A7F2C4}" type="presParOf" srcId="{69A5F660-6AC2-4616-9DD2-97B69A02AC94}" destId="{F897ECCA-F261-4E89-8F4D-FFABF292E2CC}" srcOrd="3" destOrd="0" presId="urn:microsoft.com/office/officeart/2018/2/layout/IconVerticalSolidList#1"/>
    <dgm:cxn modelId="{FBB0D6DE-BEF2-492E-A3A8-9ACD5C49D8C3}" type="presParOf" srcId="{39166502-40B2-441C-8391-3FB2E3F462D9}" destId="{E9553C28-6513-44C5-8832-9C34809FFC0A}" srcOrd="7" destOrd="0" presId="urn:microsoft.com/office/officeart/2018/2/layout/IconVerticalSolidList#1"/>
    <dgm:cxn modelId="{7BE5473E-0A51-4CDB-A36E-EDAD4ED9255F}" type="presParOf" srcId="{39166502-40B2-441C-8391-3FB2E3F462D9}" destId="{C073EDBA-3965-4693-AC06-E94BF946B0F7}" srcOrd="8" destOrd="0" presId="urn:microsoft.com/office/officeart/2018/2/layout/IconVerticalSolidList#1"/>
    <dgm:cxn modelId="{2E9ADEA9-0824-4AC0-A4D1-2E741DD68BB6}" type="presParOf" srcId="{C073EDBA-3965-4693-AC06-E94BF946B0F7}" destId="{95D4EC97-6C6F-42E6-BF74-D15D757533CE}" srcOrd="0" destOrd="0" presId="urn:microsoft.com/office/officeart/2018/2/layout/IconVerticalSolidList#1"/>
    <dgm:cxn modelId="{78E0E382-CB7A-4385-B633-4910375CE456}" type="presParOf" srcId="{C073EDBA-3965-4693-AC06-E94BF946B0F7}" destId="{F92DC60F-2591-4D8F-AF94-7326BCC0B6CD}" srcOrd="1" destOrd="0" presId="urn:microsoft.com/office/officeart/2018/2/layout/IconVerticalSolidList#1"/>
    <dgm:cxn modelId="{3C9177E5-7CAC-4185-A963-3394BF95A540}" type="presParOf" srcId="{C073EDBA-3965-4693-AC06-E94BF946B0F7}" destId="{7DEEE4AF-62C2-4EAD-83A4-4A5E233B05F2}" srcOrd="2" destOrd="0" presId="urn:microsoft.com/office/officeart/2018/2/layout/IconVerticalSolidList#1"/>
    <dgm:cxn modelId="{92D121F7-0395-433F-90EE-1D0866A5268F}" type="presParOf" srcId="{C073EDBA-3965-4693-AC06-E94BF946B0F7}" destId="{C78992F7-604A-46E8-9517-CDD30A21FF76}" srcOrd="3" destOrd="0" presId="urn:microsoft.com/office/officeart/2018/2/layout/IconVerticalSolidList#1"/>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3A8AD-8B01-4110-A29F-10CC5F7A2D5A}">
      <dsp:nvSpPr>
        <dsp:cNvPr id="0" name=""/>
        <dsp:cNvSpPr/>
      </dsp:nvSpPr>
      <dsp:spPr>
        <a:xfrm>
          <a:off x="0" y="5236"/>
          <a:ext cx="3724657" cy="665373"/>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B2245B-A34B-48ED-A134-55D6D3C49DD6}">
      <dsp:nvSpPr>
        <dsp:cNvPr id="0" name=""/>
        <dsp:cNvSpPr/>
      </dsp:nvSpPr>
      <dsp:spPr>
        <a:xfrm>
          <a:off x="201275" y="154945"/>
          <a:ext cx="366313" cy="365955"/>
        </a:xfrm>
        <a:prstGeom prst="rect">
          <a:avLst/>
        </a:prstGeom>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D3242E-FC26-455F-B6ED-8FC692CBD89E}">
      <dsp:nvSpPr>
        <dsp:cNvPr id="0" name=""/>
        <dsp:cNvSpPr/>
      </dsp:nvSpPr>
      <dsp:spPr>
        <a:xfrm>
          <a:off x="768864" y="5236"/>
          <a:ext cx="2943951" cy="686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19" tIns="72619" rIns="72619" bIns="72619" numCol="1" spcCol="1270" rtlCol="0" anchor="ctr" anchorCtr="0">
          <a:noAutofit/>
        </a:bodyPr>
        <a:lstStyle/>
        <a:p>
          <a:pPr marL="0" lvl="0" indent="0" algn="l" defTabSz="800100">
            <a:lnSpc>
              <a:spcPct val="100000"/>
            </a:lnSpc>
            <a:spcBef>
              <a:spcPct val="0"/>
            </a:spcBef>
            <a:spcAft>
              <a:spcPct val="35000"/>
            </a:spcAft>
            <a:buNone/>
          </a:pPr>
          <a:r>
            <a:rPr lang="sl-SI" sz="1800" b="1" kern="1200" noProof="0"/>
            <a:t>Upravljanje s človeškimi viri za začetnike</a:t>
          </a:r>
        </a:p>
      </dsp:txBody>
      <dsp:txXfrm>
        <a:off x="768864" y="5236"/>
        <a:ext cx="2943951" cy="686166"/>
      </dsp:txXfrm>
    </dsp:sp>
    <dsp:sp modelId="{8AC75408-A83A-4B24-A30F-7377A08565C6}">
      <dsp:nvSpPr>
        <dsp:cNvPr id="0" name=""/>
        <dsp:cNvSpPr/>
      </dsp:nvSpPr>
      <dsp:spPr>
        <a:xfrm>
          <a:off x="0" y="862945"/>
          <a:ext cx="3724657" cy="665373"/>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88C622-3FFB-47D9-A26D-06054D22A5A7}">
      <dsp:nvSpPr>
        <dsp:cNvPr id="0" name=""/>
        <dsp:cNvSpPr/>
      </dsp:nvSpPr>
      <dsp:spPr>
        <a:xfrm>
          <a:off x="201275" y="1012654"/>
          <a:ext cx="366313" cy="365955"/>
        </a:xfrm>
        <a:prstGeom prst="rect">
          <a:avLst/>
        </a:prstGeom>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221D5C-8E51-47CA-9565-DA91D94E4D76}">
      <dsp:nvSpPr>
        <dsp:cNvPr id="0" name=""/>
        <dsp:cNvSpPr/>
      </dsp:nvSpPr>
      <dsp:spPr>
        <a:xfrm>
          <a:off x="768864" y="862945"/>
          <a:ext cx="2943951" cy="686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19" tIns="72619" rIns="72619" bIns="72619" numCol="1" spcCol="1270" rtlCol="0" anchor="ctr" anchorCtr="0">
          <a:noAutofit/>
        </a:bodyPr>
        <a:lstStyle/>
        <a:p>
          <a:pPr marL="0" lvl="0" indent="0" algn="l" defTabSz="800100">
            <a:lnSpc>
              <a:spcPct val="100000"/>
            </a:lnSpc>
            <a:spcBef>
              <a:spcPct val="0"/>
            </a:spcBef>
            <a:spcAft>
              <a:spcPct val="35000"/>
            </a:spcAft>
            <a:buNone/>
          </a:pPr>
          <a:r>
            <a:rPr lang="sl-SI" sz="1800" b="1" kern="1200" dirty="0"/>
            <a:t>Strategija upravljanja s človeškimi viri</a:t>
          </a:r>
        </a:p>
      </dsp:txBody>
      <dsp:txXfrm>
        <a:off x="768864" y="862945"/>
        <a:ext cx="2943951" cy="686166"/>
      </dsp:txXfrm>
    </dsp:sp>
    <dsp:sp modelId="{C01A6FD6-644F-4A38-8AAF-FA2CD15EFB95}">
      <dsp:nvSpPr>
        <dsp:cNvPr id="0" name=""/>
        <dsp:cNvSpPr/>
      </dsp:nvSpPr>
      <dsp:spPr>
        <a:xfrm>
          <a:off x="0" y="1720653"/>
          <a:ext cx="3724657" cy="665373"/>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A392A0-C484-48E8-81EA-8479B0B6C090}">
      <dsp:nvSpPr>
        <dsp:cNvPr id="0" name=""/>
        <dsp:cNvSpPr/>
      </dsp:nvSpPr>
      <dsp:spPr>
        <a:xfrm>
          <a:off x="201275" y="1870362"/>
          <a:ext cx="366313" cy="365955"/>
        </a:xfrm>
        <a:prstGeom prst="rect">
          <a:avLst/>
        </a:prstGeom>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594D1E-8E8D-452F-9A66-DA5B842B5860}">
      <dsp:nvSpPr>
        <dsp:cNvPr id="0" name=""/>
        <dsp:cNvSpPr/>
      </dsp:nvSpPr>
      <dsp:spPr>
        <a:xfrm>
          <a:off x="768864" y="1720653"/>
          <a:ext cx="2943951" cy="686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19" tIns="72619" rIns="72619" bIns="72619" numCol="1" spcCol="1270" rtlCol="0" anchor="ctr" anchorCtr="0">
          <a:noAutofit/>
        </a:bodyPr>
        <a:lstStyle/>
        <a:p>
          <a:pPr marL="0" lvl="0" indent="0" algn="l" defTabSz="800100">
            <a:lnSpc>
              <a:spcPct val="100000"/>
            </a:lnSpc>
            <a:spcBef>
              <a:spcPct val="0"/>
            </a:spcBef>
            <a:spcAft>
              <a:spcPct val="35000"/>
            </a:spcAft>
            <a:buNone/>
          </a:pPr>
          <a:r>
            <a:rPr lang="sl-SI" sz="1800" b="1" kern="1200"/>
            <a:t>Zaposlovanje</a:t>
          </a:r>
        </a:p>
      </dsp:txBody>
      <dsp:txXfrm>
        <a:off x="768864" y="1720653"/>
        <a:ext cx="2943951" cy="686166"/>
      </dsp:txXfrm>
    </dsp:sp>
    <dsp:sp modelId="{6DC3A653-9B12-4739-B88C-98A411249860}">
      <dsp:nvSpPr>
        <dsp:cNvPr id="0" name=""/>
        <dsp:cNvSpPr/>
      </dsp:nvSpPr>
      <dsp:spPr>
        <a:xfrm>
          <a:off x="0" y="2558953"/>
          <a:ext cx="3724657" cy="665373"/>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21C656-EFEF-430D-BD29-9D4BB92DACB1}">
      <dsp:nvSpPr>
        <dsp:cNvPr id="0" name=""/>
        <dsp:cNvSpPr/>
      </dsp:nvSpPr>
      <dsp:spPr>
        <a:xfrm>
          <a:off x="201275" y="2728071"/>
          <a:ext cx="366313" cy="365955"/>
        </a:xfrm>
        <a:prstGeom prst="rect">
          <a:avLst/>
        </a:prstGeom>
        <a:blipFill>
          <a:blip xmlns:r="http://schemas.openxmlformats.org/officeDocument/2006/relationships"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97ECCA-F261-4E89-8F4D-FFABF292E2CC}">
      <dsp:nvSpPr>
        <dsp:cNvPr id="0" name=""/>
        <dsp:cNvSpPr/>
      </dsp:nvSpPr>
      <dsp:spPr>
        <a:xfrm>
          <a:off x="768864" y="2578362"/>
          <a:ext cx="2943951" cy="686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19" tIns="72619" rIns="72619" bIns="72619" numCol="1" spcCol="1270" rtlCol="0" anchor="ctr" anchorCtr="0">
          <a:noAutofit/>
        </a:bodyPr>
        <a:lstStyle/>
        <a:p>
          <a:pPr marL="0" lvl="0" indent="0" algn="l" defTabSz="800100">
            <a:lnSpc>
              <a:spcPct val="100000"/>
            </a:lnSpc>
            <a:spcBef>
              <a:spcPct val="0"/>
            </a:spcBef>
            <a:spcAft>
              <a:spcPct val="35000"/>
            </a:spcAft>
            <a:buNone/>
          </a:pPr>
          <a:r>
            <a:rPr lang="sl-SI" sz="1800" b="1" kern="1200"/>
            <a:t>Upravljanje s človeškimi viri</a:t>
          </a:r>
        </a:p>
      </dsp:txBody>
      <dsp:txXfrm>
        <a:off x="768864" y="2578362"/>
        <a:ext cx="2943951" cy="686166"/>
      </dsp:txXfrm>
    </dsp:sp>
    <dsp:sp modelId="{95D4EC97-6C6F-42E6-BF74-D15D757533CE}">
      <dsp:nvSpPr>
        <dsp:cNvPr id="0" name=""/>
        <dsp:cNvSpPr/>
      </dsp:nvSpPr>
      <dsp:spPr>
        <a:xfrm>
          <a:off x="0" y="3436070"/>
          <a:ext cx="3724657" cy="665373"/>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2DC60F-2591-4D8F-AF94-7326BCC0B6CD}">
      <dsp:nvSpPr>
        <dsp:cNvPr id="0" name=""/>
        <dsp:cNvSpPr/>
      </dsp:nvSpPr>
      <dsp:spPr>
        <a:xfrm>
          <a:off x="201275" y="3585779"/>
          <a:ext cx="366313" cy="365955"/>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8992F7-604A-46E8-9517-CDD30A21FF76}">
      <dsp:nvSpPr>
        <dsp:cNvPr id="0" name=""/>
        <dsp:cNvSpPr/>
      </dsp:nvSpPr>
      <dsp:spPr>
        <a:xfrm>
          <a:off x="768864" y="3436070"/>
          <a:ext cx="2943951" cy="686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19" tIns="72619" rIns="72619" bIns="72619" numCol="1" spcCol="1270" rtlCol="0" anchor="ctr" anchorCtr="0">
          <a:noAutofit/>
        </a:bodyPr>
        <a:lstStyle/>
        <a:p>
          <a:pPr marL="0" lvl="0" indent="0" algn="l" defTabSz="800100">
            <a:lnSpc>
              <a:spcPct val="100000"/>
            </a:lnSpc>
            <a:spcBef>
              <a:spcPct val="0"/>
            </a:spcBef>
            <a:spcAft>
              <a:spcPct val="35000"/>
            </a:spcAft>
            <a:buNone/>
          </a:pPr>
          <a:r>
            <a:rPr lang="sl-SI" sz="1800" b="1" kern="1200" dirty="0"/>
            <a:t>Uveljavljena podjetja</a:t>
          </a:r>
        </a:p>
      </dsp:txBody>
      <dsp:txXfrm>
        <a:off x="768864" y="3436070"/>
        <a:ext cx="2943951" cy="68616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1">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a:extLst>
              <a:ext uri="{FF2B5EF4-FFF2-40B4-BE49-F238E27FC236}">
                <a16:creationId xmlns:a16="http://schemas.microsoft.com/office/drawing/2014/main" id="{6169671B-947A-44A3-A764-A91E66D469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a:p>
        </p:txBody>
      </p:sp>
      <p:sp>
        <p:nvSpPr>
          <p:cNvPr id="3" name="Marcador de fecha 2">
            <a:extLst>
              <a:ext uri="{FF2B5EF4-FFF2-40B4-BE49-F238E27FC236}">
                <a16:creationId xmlns:a16="http://schemas.microsoft.com/office/drawing/2014/main" id="{2B4B23CC-4610-41C4-A0CF-67A30700C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117BB6A-85AA-4400-958D-8477525C2BF7}" type="datetime1">
              <a:rPr lang="es-ES" smtClean="0"/>
              <a:t>09/11/2021</a:t>
            </a:fld>
            <a:endParaRPr lang="es-ES"/>
          </a:p>
        </p:txBody>
      </p:sp>
      <p:sp>
        <p:nvSpPr>
          <p:cNvPr id="4" name="Marcador de pie de página 3">
            <a:extLst>
              <a:ext uri="{FF2B5EF4-FFF2-40B4-BE49-F238E27FC236}">
                <a16:creationId xmlns:a16="http://schemas.microsoft.com/office/drawing/2014/main" id="{1F94FC55-2324-40BC-8420-15EC835D95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a:p>
        </p:txBody>
      </p:sp>
      <p:sp>
        <p:nvSpPr>
          <p:cNvPr id="5" name="Marcador de posición de número de diapositiva 4">
            <a:extLst>
              <a:ext uri="{FF2B5EF4-FFF2-40B4-BE49-F238E27FC236}">
                <a16:creationId xmlns:a16="http://schemas.microsoft.com/office/drawing/2014/main" id="{663EC604-E5A5-4A58-AC5A-211F83D37C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E3B048B-0EBA-466F-928F-37073F3BFB70}" type="slidenum">
              <a:rPr lang="es-ES" smtClean="0"/>
              <a:t>‹#›</a:t>
            </a:fld>
            <a:endParaRPr lang="es-ES"/>
          </a:p>
        </p:txBody>
      </p:sp>
    </p:spTree>
    <p:extLst>
      <p:ext uri="{BB962C8B-B14F-4D97-AF65-F5344CB8AC3E}">
        <p14:creationId xmlns:p14="http://schemas.microsoft.com/office/powerpoint/2010/main" val="40655076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4CFF2DAD-AE02-443A-80C2-99DCD8CFC054}" type="datetime1">
              <a:rPr lang="es-ES" noProof="0" smtClean="0"/>
              <a:t>09/11/2021</a:t>
            </a:fld>
            <a:endParaRPr lang="es-ES" noProof="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AED498D-6977-40EC-8E5E-7EB644D5E759}" type="slidenum">
              <a:rPr lang="es-ES" noProof="0" smtClean="0"/>
              <a:t>‹#›</a:t>
            </a:fld>
            <a:endParaRPr lang="es-ES" noProof="0"/>
          </a:p>
        </p:txBody>
      </p:sp>
    </p:spTree>
    <p:extLst>
      <p:ext uri="{BB962C8B-B14F-4D97-AF65-F5344CB8AC3E}">
        <p14:creationId xmlns:p14="http://schemas.microsoft.com/office/powerpoint/2010/main" val="13522643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a:t>
            </a:fld>
            <a:endParaRPr lang="es-ES"/>
          </a:p>
        </p:txBody>
      </p:sp>
    </p:spTree>
    <p:extLst>
      <p:ext uri="{BB962C8B-B14F-4D97-AF65-F5344CB8AC3E}">
        <p14:creationId xmlns:p14="http://schemas.microsoft.com/office/powerpoint/2010/main" val="3812783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A83BD59-A12D-486A-A164-EB9BF88CEA5F}" type="slidenum">
              <a:rPr lang="es-ES" smtClean="0"/>
              <a:t>2</a:t>
            </a:fld>
            <a:endParaRPr lang="es-ES"/>
          </a:p>
        </p:txBody>
      </p:sp>
    </p:spTree>
    <p:extLst>
      <p:ext uri="{BB962C8B-B14F-4D97-AF65-F5344CB8AC3E}">
        <p14:creationId xmlns:p14="http://schemas.microsoft.com/office/powerpoint/2010/main" val="20679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3</a:t>
            </a:fld>
            <a:endParaRPr lang="es-ES"/>
          </a:p>
        </p:txBody>
      </p:sp>
    </p:spTree>
    <p:extLst>
      <p:ext uri="{BB962C8B-B14F-4D97-AF65-F5344CB8AC3E}">
        <p14:creationId xmlns:p14="http://schemas.microsoft.com/office/powerpoint/2010/main" val="338949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4</a:t>
            </a:fld>
            <a:endParaRPr lang="es-ES"/>
          </a:p>
        </p:txBody>
      </p:sp>
    </p:spTree>
    <p:extLst>
      <p:ext uri="{BB962C8B-B14F-4D97-AF65-F5344CB8AC3E}">
        <p14:creationId xmlns:p14="http://schemas.microsoft.com/office/powerpoint/2010/main" val="3741325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5</a:t>
            </a:fld>
            <a:endParaRPr lang="es-ES"/>
          </a:p>
        </p:txBody>
      </p:sp>
    </p:spTree>
    <p:extLst>
      <p:ext uri="{BB962C8B-B14F-4D97-AF65-F5344CB8AC3E}">
        <p14:creationId xmlns:p14="http://schemas.microsoft.com/office/powerpoint/2010/main" val="313002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6</a:t>
            </a:fld>
            <a:endParaRPr lang="es-ES"/>
          </a:p>
        </p:txBody>
      </p:sp>
    </p:spTree>
    <p:extLst>
      <p:ext uri="{BB962C8B-B14F-4D97-AF65-F5344CB8AC3E}">
        <p14:creationId xmlns:p14="http://schemas.microsoft.com/office/powerpoint/2010/main" val="2475347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7</a:t>
            </a:fld>
            <a:endParaRPr lang="es-ES"/>
          </a:p>
        </p:txBody>
      </p:sp>
    </p:spTree>
    <p:extLst>
      <p:ext uri="{BB962C8B-B14F-4D97-AF65-F5344CB8AC3E}">
        <p14:creationId xmlns:p14="http://schemas.microsoft.com/office/powerpoint/2010/main" val="2298392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8</a:t>
            </a:fld>
            <a:endParaRPr lang="es-ES"/>
          </a:p>
        </p:txBody>
      </p:sp>
    </p:spTree>
    <p:extLst>
      <p:ext uri="{BB962C8B-B14F-4D97-AF65-F5344CB8AC3E}">
        <p14:creationId xmlns:p14="http://schemas.microsoft.com/office/powerpoint/2010/main" val="2777697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número de diapositiva 3"/>
          <p:cNvSpPr>
            <a:spLocks noGrp="1"/>
          </p:cNvSpPr>
          <p:nvPr>
            <p:ph type="sldNum" sz="quarter" idx="5"/>
          </p:nvPr>
        </p:nvSpPr>
        <p:spPr/>
        <p:txBody>
          <a:bodyPr rtlCol="0"/>
          <a:lstStyle/>
          <a:p>
            <a:pPr rtl="0"/>
            <a:fld id="{4AED498D-6977-40EC-8E5E-7EB644D5E759}" type="slidenum">
              <a:rPr lang="es-ES" smtClean="0"/>
              <a:t>9</a:t>
            </a:fld>
            <a:endParaRPr lang="es-ES"/>
          </a:p>
        </p:txBody>
      </p:sp>
    </p:spTree>
    <p:extLst>
      <p:ext uri="{BB962C8B-B14F-4D97-AF65-F5344CB8AC3E}">
        <p14:creationId xmlns:p14="http://schemas.microsoft.com/office/powerpoint/2010/main" val="3871332900"/>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ctrTitle"/>
          </p:nvPr>
        </p:nvSpPr>
        <p:spPr>
          <a:xfrm>
            <a:off x="1097280" y="758952"/>
            <a:ext cx="10058400" cy="3566160"/>
          </a:xfrm>
        </p:spPr>
        <p:txBody>
          <a:bodyPr rtlCol="0" anchor="b">
            <a:normAutofit/>
          </a:bodyPr>
          <a:lstStyle>
            <a:lvl1pPr algn="l">
              <a:lnSpc>
                <a:spcPct val="90000"/>
              </a:lnSpc>
              <a:defRPr sz="8000" spc="-50" baseline="0">
                <a:solidFill>
                  <a:schemeClr val="tx1">
                    <a:lumMod val="85000"/>
                    <a:lumOff val="15000"/>
                  </a:schemeClr>
                </a:solidFill>
              </a:defRPr>
            </a:lvl1pPr>
          </a:lstStyle>
          <a:p>
            <a:pPr rtl="0"/>
            <a:r>
              <a:rPr lang="es-ES" noProof="0" dirty="0"/>
              <a:t>Haga clic para modificar el estilo de título del patrón</a:t>
            </a:r>
          </a:p>
        </p:txBody>
      </p:sp>
      <p:sp>
        <p:nvSpPr>
          <p:cNvPr id="3" name="Subtítulo 2"/>
          <p:cNvSpPr>
            <a:spLocks noGrp="1"/>
          </p:cNvSpPr>
          <p:nvPr>
            <p:ph type="subTitle" idx="1" hasCustomPrompt="1"/>
          </p:nvPr>
        </p:nvSpPr>
        <p:spPr>
          <a:xfrm>
            <a:off x="1100051" y="4645152"/>
            <a:ext cx="10058400" cy="1143000"/>
          </a:xfrm>
        </p:spPr>
        <p:txBody>
          <a:bodyPr lIns="91440" rIns="91440" rtlCol="0">
            <a:normAutofit/>
          </a:bodyPr>
          <a:lstStyle>
            <a:lvl1pPr marL="0" indent="0" algn="l">
              <a:buNone/>
              <a:defRPr sz="3200" cap="all" spc="200" baseline="0">
                <a:solidFill>
                  <a:schemeClr val="accent1">
                    <a:lumMod val="40000"/>
                    <a:lumOff val="60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s-ES" noProof="0" dirty="0"/>
              <a:t>Haga clic para editar el estilo de subtítulo del patrón</a:t>
            </a:r>
          </a:p>
        </p:txBody>
      </p:sp>
      <p:cxnSp>
        <p:nvCxnSpPr>
          <p:cNvPr id="9" name="Conector recto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Marcador de fecha 3">
            <a:extLst>
              <a:ext uri="{FF2B5EF4-FFF2-40B4-BE49-F238E27FC236}">
                <a16:creationId xmlns:a16="http://schemas.microsoft.com/office/drawing/2014/main" id="{9925CCF1-92C0-4AF3-BFAF-4921631915AB}"/>
              </a:ext>
            </a:extLst>
          </p:cNvPr>
          <p:cNvSpPr>
            <a:spLocks noGrp="1"/>
          </p:cNvSpPr>
          <p:nvPr>
            <p:ph type="dt" sz="half" idx="10"/>
          </p:nvPr>
        </p:nvSpPr>
        <p:spPr/>
        <p:txBody>
          <a:bodyPr rtlCol="0"/>
          <a:lstStyle/>
          <a:p>
            <a:pPr rtl="0"/>
            <a:fld id="{69EA258B-251A-4B80-8034-A2A3933E2FFF}" type="datetime1">
              <a:rPr lang="es-ES" noProof="0" smtClean="0"/>
              <a:t>09/11/2021</a:t>
            </a:fld>
            <a:endParaRPr lang="es-ES" noProof="0"/>
          </a:p>
        </p:txBody>
      </p:sp>
      <p:sp>
        <p:nvSpPr>
          <p:cNvPr id="5" name="Marcador de pie de página 4">
            <a:extLst>
              <a:ext uri="{FF2B5EF4-FFF2-40B4-BE49-F238E27FC236}">
                <a16:creationId xmlns:a16="http://schemas.microsoft.com/office/drawing/2014/main" id="{051A78A9-3DFF-4937-A9F2-5D8CF495F367}"/>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6" name="Marcador de número de diapositiva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pic>
        <p:nvPicPr>
          <p:cNvPr id="11" name="Imagen 10">
            <a:extLst>
              <a:ext uri="{FF2B5EF4-FFF2-40B4-BE49-F238E27FC236}">
                <a16:creationId xmlns:a16="http://schemas.microsoft.com/office/drawing/2014/main" id="{C8DA7D6D-005B-49E8-95B6-B9C426998473}"/>
              </a:ext>
            </a:extLst>
          </p:cNvPr>
          <p:cNvPicPr>
            <a:picLocks noChangeAspect="1"/>
          </p:cNvPicPr>
          <p:nvPr userDrawn="1"/>
        </p:nvPicPr>
        <p:blipFill>
          <a:blip r:embed="rId2">
            <a:extLst>
              <a:ext uri="{BEBA8EAE-BF5A-486C-A8C5-ECC9F3942E4B}">
                <a14:imgProps xmlns:a14="http://schemas.microsoft.com/office/drawing/2010/main">
                  <a14:imgLayer r:embed="rId3">
                    <a14:imgEffect>
                      <a14:colorTemperature colorTemp="7000"/>
                    </a14:imgEffect>
                  </a14:imgLayer>
                </a14:imgProps>
              </a:ext>
            </a:extLst>
          </a:blip>
          <a:stretch>
            <a:fillRect/>
          </a:stretch>
        </p:blipFill>
        <p:spPr>
          <a:xfrm>
            <a:off x="8218423" y="2740152"/>
            <a:ext cx="2438400" cy="1905000"/>
          </a:xfrm>
          <a:prstGeom prst="rect">
            <a:avLst/>
          </a:prstGeom>
        </p:spPr>
      </p:pic>
      <p:pic>
        <p:nvPicPr>
          <p:cNvPr id="12" name="Marcador de posición de contenido 6" descr="panel de circuito">
            <a:extLst>
              <a:ext uri="{FF2B5EF4-FFF2-40B4-BE49-F238E27FC236}">
                <a16:creationId xmlns:a16="http://schemas.microsoft.com/office/drawing/2014/main" id="{59E8CE8B-C51B-43C0-BEB9-F0949D05CCE4}"/>
              </a:ext>
            </a:extLst>
          </p:cNvPr>
          <p:cNvPicPr>
            <a:picLocks noChangeAspect="1"/>
          </p:cNvPicPr>
          <p:nvPr userDrawn="1"/>
        </p:nvPicPr>
        <p:blipFill rotWithShape="1">
          <a:blip r:embed="rId4">
            <a:alphaModFix amt="85000"/>
            <a:duotone>
              <a:prstClr val="black"/>
              <a:schemeClr val="accent2">
                <a:tint val="45000"/>
                <a:satMod val="400000"/>
              </a:schemeClr>
            </a:duotone>
          </a:blip>
          <a:srcRect l="10584" t="9882" r="10584"/>
          <a:stretch/>
        </p:blipFill>
        <p:spPr>
          <a:xfrm flipH="1">
            <a:off x="-3" y="0"/>
            <a:ext cx="8218425" cy="6400800"/>
          </a:xfrm>
          <a:prstGeom prst="rect">
            <a:avLst/>
          </a:prstGeom>
        </p:spPr>
      </p:pic>
    </p:spTree>
    <p:extLst>
      <p:ext uri="{BB962C8B-B14F-4D97-AF65-F5344CB8AC3E}">
        <p14:creationId xmlns:p14="http://schemas.microsoft.com/office/powerpoint/2010/main" val="4271504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1097280" y="758952"/>
            <a:ext cx="10058400" cy="3566160"/>
          </a:xfrm>
        </p:spPr>
        <p:txBody>
          <a:bodyPr rtlCol="0" anchor="b" anchorCtr="0">
            <a:normAutofit/>
          </a:bodyPr>
          <a:lstStyle>
            <a:lvl1pPr>
              <a:lnSpc>
                <a:spcPct val="90000"/>
              </a:lnSpc>
              <a:defRPr sz="8000" b="0">
                <a:solidFill>
                  <a:schemeClr val="tx1">
                    <a:lumMod val="85000"/>
                    <a:lumOff val="15000"/>
                  </a:schemeClr>
                </a:solidFill>
              </a:defRPr>
            </a:lvl1p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4663440"/>
            <a:ext cx="10058400" cy="1143000"/>
          </a:xfrm>
        </p:spPr>
        <p:txBody>
          <a:bodyPr lIns="91440" rIns="91440" rtlCol="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s-ES" noProof="0"/>
              <a:t>Haga clic para modificar los estilos de texto del patrón</a:t>
            </a:r>
          </a:p>
        </p:txBody>
      </p:sp>
      <p:cxnSp>
        <p:nvCxnSpPr>
          <p:cNvPr id="9" name="Conector recto 8">
            <a:extLst>
              <a:ext uri="{FF2B5EF4-FFF2-40B4-BE49-F238E27FC236}">
                <a16:creationId xmlns:a16="http://schemas.microsoft.com/office/drawing/2014/main" id="{459DE2C1-4C52-40A3-8959-27B2C1BEBFF6}"/>
              </a:ext>
            </a:extLst>
          </p:cNvPr>
          <p:cNvCxnSpPr/>
          <p:nvPr userDrawn="1"/>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58DD98F-62C0-476F-A40C-96D96FFD72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p>
            <a:pPr rtl="0"/>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140831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res contenidos">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7E85F53-3C52-48B5-9943-3A220CBF64E1}"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bg1">
              <a:lumMod val="85000"/>
              <a:alpha val="50000"/>
            </a:schemeClr>
          </a:solidFill>
        </p:spPr>
        <p:txBody>
          <a:bodyPr lIns="720000" tIns="108000" rtlCol="0" anchor="ctr" anchorCtr="0">
            <a:normAutofit/>
          </a:bodyPr>
          <a:lstStyle>
            <a:lvl1pPr>
              <a:defRPr sz="3600"/>
            </a:lvl1pPr>
          </a:lstStyle>
          <a:p>
            <a:pPr rtl="0"/>
            <a:r>
              <a:rPr lang="es-ES" noProof="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4355" y="1812759"/>
            <a:ext cx="4954159" cy="3748193"/>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15" name="Marcador de posición de contenido 3">
            <a:extLst>
              <a:ext uri="{FF2B5EF4-FFF2-40B4-BE49-F238E27FC236}">
                <a16:creationId xmlns:a16="http://schemas.microsoft.com/office/drawing/2014/main" id="{2F227ADD-898B-46CB-92A8-AC4962D20811}"/>
              </a:ext>
            </a:extLst>
          </p:cNvPr>
          <p:cNvSpPr>
            <a:spLocks noGrp="1"/>
          </p:cNvSpPr>
          <p:nvPr>
            <p:ph sz="half" idx="2"/>
          </p:nvPr>
        </p:nvSpPr>
        <p:spPr>
          <a:xfrm>
            <a:off x="6499901" y="1812759"/>
            <a:ext cx="4954159"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789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Imagen con contenido">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FA55D437-AFCF-4672-935D-D1715DA16B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accent5">
              <a:lumMod val="75000"/>
              <a:alpha val="50000"/>
            </a:schemeClr>
          </a:solidFill>
        </p:spPr>
        <p:txBody>
          <a:bodyPr lIns="684000" tIns="108000" rtlCol="0" anchor="ctr" anchorCtr="0">
            <a:normAutofit/>
          </a:bodyPr>
          <a:lstStyle>
            <a:lvl1pPr>
              <a:defRPr sz="4000"/>
            </a:lvl1pPr>
          </a:lstStyle>
          <a:p>
            <a:pPr rtl="0"/>
            <a:r>
              <a:rPr lang="es-ES" noProof="0" dirty="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7981" y="1812759"/>
            <a:ext cx="10905457" cy="4088418"/>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43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os Objetos_1">
    <p:spTree>
      <p:nvGrpSpPr>
        <p:cNvPr id="1" name=""/>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EC21F8EC-6CCD-434E-925E-0A9FF574DA19}"/>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8" name="Título 7"/>
          <p:cNvSpPr>
            <a:spLocks noGrp="1"/>
          </p:cNvSpPr>
          <p:nvPr>
            <p:ph type="title"/>
          </p:nvPr>
        </p:nvSpPr>
        <p:spPr>
          <a:xfrm>
            <a:off x="1097280" y="230332"/>
            <a:ext cx="10058400" cy="1450757"/>
          </a:xfrm>
        </p:spPr>
        <p:txBody>
          <a:bodyPr rtlCol="0">
            <a:normAutofit/>
          </a:bodyPr>
          <a:lstStyle>
            <a:lvl1pPr>
              <a:defRPr sz="4000"/>
            </a:lvl1pPr>
          </a:lstStyle>
          <a:p>
            <a:pPr rtl="0"/>
            <a:r>
              <a:rPr lang="es-ES" noProof="0"/>
              <a:t>Haga clic para modificar el estilo de título del patrón</a:t>
            </a:r>
          </a:p>
        </p:txBody>
      </p:sp>
      <p:sp>
        <p:nvSpPr>
          <p:cNvPr id="4" name="Marcador de contenido 3"/>
          <p:cNvSpPr>
            <a:spLocks noGrp="1"/>
          </p:cNvSpPr>
          <p:nvPr>
            <p:ph sz="half" idx="2"/>
          </p:nvPr>
        </p:nvSpPr>
        <p:spPr>
          <a:xfrm>
            <a:off x="1097280" y="2464540"/>
            <a:ext cx="10058400"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5782D47D-B0DC-4C40-BCC6-BBBA32584A38}"/>
              </a:ext>
            </a:extLst>
          </p:cNvPr>
          <p:cNvSpPr>
            <a:spLocks noGrp="1"/>
          </p:cNvSpPr>
          <p:nvPr>
            <p:ph type="dt" sz="half" idx="10"/>
          </p:nvPr>
        </p:nvSpPr>
        <p:spPr/>
        <p:txBody>
          <a:bodyPr rtlCol="0"/>
          <a:lstStyle/>
          <a:p>
            <a:pPr rtl="0"/>
            <a:fld id="{34731776-AAC2-4EF3-A833-1BE03AECD808}" type="datetime1">
              <a:rPr lang="es-ES" noProof="0" smtClean="0"/>
              <a:t>09/11/2021</a:t>
            </a:fld>
            <a:endParaRPr lang="es-ES" noProof="0"/>
          </a:p>
        </p:txBody>
      </p:sp>
      <p:sp>
        <p:nvSpPr>
          <p:cNvPr id="9" name="Marcador de pie de página 8">
            <a:extLst>
              <a:ext uri="{FF2B5EF4-FFF2-40B4-BE49-F238E27FC236}">
                <a16:creationId xmlns:a16="http://schemas.microsoft.com/office/drawing/2014/main" id="{4690D34E-7EBD-44B2-83CA-4C126A18D7E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0" name="Marcador de número de diapositiva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cxnSp>
        <p:nvCxnSpPr>
          <p:cNvPr id="5" name="Conector recto 4">
            <a:extLst>
              <a:ext uri="{FF2B5EF4-FFF2-40B4-BE49-F238E27FC236}">
                <a16:creationId xmlns:a16="http://schemas.microsoft.com/office/drawing/2014/main" id="{18DEBF4F-95EE-485E-BCD1-56682C51B64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1316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Dos objetos">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C4EBDE6A-1ADD-429D-8178-C718977B5FFE}"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6" name="Marcador de posición de imagen 5">
            <a:extLst>
              <a:ext uri="{FF2B5EF4-FFF2-40B4-BE49-F238E27FC236}">
                <a16:creationId xmlns:a16="http://schemas.microsoft.com/office/drawing/2014/main" id="{C85C68E9-6B5E-46D9-AAB7-BE93B1378B84}"/>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7" name="Título 7">
            <a:extLst>
              <a:ext uri="{FF2B5EF4-FFF2-40B4-BE49-F238E27FC236}">
                <a16:creationId xmlns:a16="http://schemas.microsoft.com/office/drawing/2014/main" id="{7DEE74D2-9B60-4DE8-9A31-91D3CBA8DC64}"/>
              </a:ext>
            </a:extLst>
          </p:cNvPr>
          <p:cNvSpPr>
            <a:spLocks noGrp="1"/>
          </p:cNvSpPr>
          <p:nvPr>
            <p:ph type="title"/>
          </p:nvPr>
        </p:nvSpPr>
        <p:spPr>
          <a:xfrm>
            <a:off x="1097280" y="230332"/>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8" name="Marcador de contenido 3">
            <a:extLst>
              <a:ext uri="{FF2B5EF4-FFF2-40B4-BE49-F238E27FC236}">
                <a16:creationId xmlns:a16="http://schemas.microsoft.com/office/drawing/2014/main" id="{390A09A4-2667-45F1-9F4E-37A50F1F58BA}"/>
              </a:ext>
            </a:extLst>
          </p:cNvPr>
          <p:cNvSpPr>
            <a:spLocks noGrp="1"/>
          </p:cNvSpPr>
          <p:nvPr>
            <p:ph sz="half" idx="2"/>
          </p:nvPr>
        </p:nvSpPr>
        <p:spPr>
          <a:xfrm>
            <a:off x="1080347" y="2346008"/>
            <a:ext cx="10058400" cy="3748194"/>
          </a:xfrm>
        </p:spPr>
        <p:txBody>
          <a:bodyPr numCol="2" spcCol="540000" rtlCol="0">
            <a:normAutofit/>
          </a:bodyPr>
          <a:lstStyle>
            <a:lvl1pPr>
              <a:defRPr sz="1600"/>
            </a:lvl1pPr>
            <a:lvl2pPr>
              <a:defRPr sz="1600"/>
            </a:lvl2pPr>
            <a:lvl3pPr>
              <a:defRPr sz="1600"/>
            </a:lvl3pPr>
            <a:lvl4pPr>
              <a:defRPr sz="1600"/>
            </a:lvl4pPr>
            <a:lvl5pPr>
              <a:defRPr sz="1600"/>
            </a:lvl5p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9" name="Conector recto 8">
            <a:extLst>
              <a:ext uri="{FF2B5EF4-FFF2-40B4-BE49-F238E27FC236}">
                <a16:creationId xmlns:a16="http://schemas.microsoft.com/office/drawing/2014/main" id="{CA14E254-0C82-4865-9922-29444D17B57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068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ítulo 9"/>
          <p:cNvSpPr>
            <a:spLocks noGrp="1"/>
          </p:cNvSpPr>
          <p:nvPr>
            <p:ph type="title"/>
          </p:nvPr>
        </p:nvSpPr>
        <p:spPr>
          <a:xfrm>
            <a:off x="1097280" y="286603"/>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3" name="Marcador de posición de texto 2"/>
          <p:cNvSpPr>
            <a:spLocks noGrp="1"/>
          </p:cNvSpPr>
          <p:nvPr>
            <p:ph type="body" idx="1"/>
          </p:nvPr>
        </p:nvSpPr>
        <p:spPr>
          <a:xfrm>
            <a:off x="1097280"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097280" y="2958274"/>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texto 4"/>
          <p:cNvSpPr>
            <a:spLocks noGrp="1"/>
          </p:cNvSpPr>
          <p:nvPr>
            <p:ph type="body" sz="quarter" idx="3"/>
          </p:nvPr>
        </p:nvSpPr>
        <p:spPr>
          <a:xfrm>
            <a:off x="6515944"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515944" y="2958273"/>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8AF8A515-AA94-45D1-9223-5C2272618D85}"/>
              </a:ext>
            </a:extLst>
          </p:cNvPr>
          <p:cNvSpPr>
            <a:spLocks noGrp="1"/>
          </p:cNvSpPr>
          <p:nvPr>
            <p:ph type="dt" sz="half" idx="10"/>
          </p:nvPr>
        </p:nvSpPr>
        <p:spPr/>
        <p:txBody>
          <a:bodyPr rtlCol="0"/>
          <a:lstStyle/>
          <a:p>
            <a:pPr rtl="0"/>
            <a:fld id="{9763B5F9-4749-4969-9EC8-AF4244F55A66}" type="datetime1">
              <a:rPr lang="es-ES" noProof="0" smtClean="0"/>
              <a:t>09/11/2021</a:t>
            </a:fld>
            <a:endParaRPr lang="es-ES" noProof="0"/>
          </a:p>
        </p:txBody>
      </p:sp>
      <p:sp>
        <p:nvSpPr>
          <p:cNvPr id="11" name="Marcador de pie de página 10">
            <a:extLst>
              <a:ext uri="{FF2B5EF4-FFF2-40B4-BE49-F238E27FC236}">
                <a16:creationId xmlns:a16="http://schemas.microsoft.com/office/drawing/2014/main" id="{D052F5BC-98E0-4D60-AD67-9547738B7DD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2" name="Marcador de número de diapositiva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21844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rtlCol="0">
            <a:normAutofit/>
          </a:bodyPr>
          <a:lstStyle>
            <a:lvl1pPr>
              <a:defRPr sz="4000"/>
            </a:lvl1pPr>
          </a:lstStyle>
          <a:p>
            <a:pPr rtl="0"/>
            <a:r>
              <a:rPr lang="es-ES" noProof="0"/>
              <a:t>Haga clic para modificar el estilo del título del patrón</a:t>
            </a:r>
          </a:p>
        </p:txBody>
      </p:sp>
      <p:sp>
        <p:nvSpPr>
          <p:cNvPr id="6" name="Marcador de fecha 5">
            <a:extLst>
              <a:ext uri="{FF2B5EF4-FFF2-40B4-BE49-F238E27FC236}">
                <a16:creationId xmlns:a16="http://schemas.microsoft.com/office/drawing/2014/main" id="{7392073F-158F-44A3-8913-917AFFC1BC20}"/>
              </a:ext>
            </a:extLst>
          </p:cNvPr>
          <p:cNvSpPr>
            <a:spLocks noGrp="1"/>
          </p:cNvSpPr>
          <p:nvPr>
            <p:ph type="dt" sz="half" idx="10"/>
          </p:nvPr>
        </p:nvSpPr>
        <p:spPr/>
        <p:txBody>
          <a:bodyPr rtlCol="0"/>
          <a:lstStyle/>
          <a:p>
            <a:pPr rtl="0"/>
            <a:fld id="{DEEE31E7-A240-4B72-8B54-C8431E369145}" type="datetime1">
              <a:rPr lang="es-ES" noProof="0" smtClean="0"/>
              <a:t>09/11/2021</a:t>
            </a:fld>
            <a:endParaRPr lang="es-ES" noProof="0"/>
          </a:p>
        </p:txBody>
      </p:sp>
      <p:sp>
        <p:nvSpPr>
          <p:cNvPr id="7" name="Marcador de pie de página 6">
            <a:extLst>
              <a:ext uri="{FF2B5EF4-FFF2-40B4-BE49-F238E27FC236}">
                <a16:creationId xmlns:a16="http://schemas.microsoft.com/office/drawing/2014/main" id="{EED72207-24CA-42B7-A975-2F8E41CBA90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8" name="Marcador de número de diapositiva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620175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393A7420-0718-4389-8EE4-265542ABAB98}"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872940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Contenido con título">
    <p:bg>
      <p:bgPr>
        <a:solidFill>
          <a:schemeClr val="bg1"/>
        </a:solidFill>
        <a:effectLst/>
      </p:bgPr>
    </p:bg>
    <p:spTree>
      <p:nvGrpSpPr>
        <p:cNvPr id="1" name=""/>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D92C4CF0-BD34-45B4-94FF-59AD3A70A72E}"/>
              </a:ext>
            </a:extLst>
          </p:cNvPr>
          <p:cNvSpPr>
            <a:spLocks noGrp="1"/>
          </p:cNvSpPr>
          <p:nvPr>
            <p:ph type="pic" sz="quarter" idx="13"/>
          </p:nvPr>
        </p:nvSpPr>
        <p:spPr>
          <a:xfrm>
            <a:off x="0" y="0"/>
            <a:ext cx="12192000" cy="6400165"/>
          </a:xfrm>
          <a:noFill/>
        </p:spPr>
        <p:txBody>
          <a:bodyPr lIns="0" tIns="792000" rtlCol="0" anchor="ctr" anchorCtr="0"/>
          <a:lstStyle>
            <a:lvl1pPr algn="ctr">
              <a:defRPr/>
            </a:lvl1pPr>
          </a:lstStyle>
          <a:p>
            <a:pPr rtl="0"/>
            <a:r>
              <a:rPr lang="es-ES" noProof="0" dirty="0"/>
              <a:t>Haga clic en el icono para agregar una imagen</a:t>
            </a:r>
          </a:p>
        </p:txBody>
      </p:sp>
      <p:sp>
        <p:nvSpPr>
          <p:cNvPr id="8" name="Rectángulo 7">
            <a:extLst>
              <a:ext uri="{FF2B5EF4-FFF2-40B4-BE49-F238E27FC236}">
                <a16:creationId xmlns:a16="http://schemas.microsoft.com/office/drawing/2014/main" id="{16D90D66-BCB9-4229-A829-628874352AC0}"/>
              </a:ext>
            </a:extLst>
          </p:cNvPr>
          <p:cNvSpPr/>
          <p:nvPr/>
        </p:nvSpPr>
        <p:spPr>
          <a:xfrm>
            <a:off x="4804496" y="0"/>
            <a:ext cx="7387504" cy="6446520"/>
          </a:xfrm>
          <a:prstGeom prst="rect">
            <a:avLst/>
          </a:prstGeom>
          <a:solidFill>
            <a:schemeClr val="accent1">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643466" y="488254"/>
            <a:ext cx="3517567" cy="1087974"/>
          </a:xfrm>
        </p:spPr>
        <p:txBody>
          <a:bodyPr rtlCol="0" anchor="b">
            <a:normAutofit/>
          </a:bodyPr>
          <a:lstStyle>
            <a:lvl1pPr>
              <a:lnSpc>
                <a:spcPct val="90000"/>
              </a:lnSpc>
              <a:defRPr sz="3600" b="0">
                <a:solidFill>
                  <a:schemeClr val="accent1">
                    <a:lumMod val="50000"/>
                  </a:schemeClr>
                </a:solidFill>
              </a:defRPr>
            </a:lvl1pPr>
          </a:lstStyle>
          <a:p>
            <a:pPr rtl="0"/>
            <a:r>
              <a:rPr lang="es-ES" noProof="0" dirty="0"/>
              <a:t>Haga clic para modificar el estilo de título del patrón</a:t>
            </a:r>
          </a:p>
        </p:txBody>
      </p:sp>
      <p:sp>
        <p:nvSpPr>
          <p:cNvPr id="4" name="Marcador de posición de texto 3"/>
          <p:cNvSpPr>
            <a:spLocks noGrp="1"/>
          </p:cNvSpPr>
          <p:nvPr>
            <p:ph type="body" sz="half" idx="2"/>
          </p:nvPr>
        </p:nvSpPr>
        <p:spPr>
          <a:xfrm>
            <a:off x="403625" y="2038720"/>
            <a:ext cx="3517567" cy="3311706"/>
          </a:xfrm>
        </p:spPr>
        <p:txBody>
          <a:bodyPr lIns="91440" rIns="91440" rtlCol="0">
            <a:normAutofit/>
          </a:bodyPr>
          <a:lstStyle>
            <a:lvl1pPr marL="216000" indent="-216000">
              <a:spcAft>
                <a:spcPts val="0"/>
              </a:spcAft>
              <a:buFont typeface="Wingdings" panose="05000000000000000000" pitchFamily="2" charset="2"/>
              <a:buChar char="§"/>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99D4F978-A6BB-425C-A24A-A453AB5A356E}"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sz="1200"/>
            </a:lvl1pPr>
          </a:lstStyle>
          <a:p>
            <a:r>
              <a:rPr lang="es-ES" dirty="0"/>
              <a:t>BIC FOR SME</a:t>
            </a:r>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
        <p:nvSpPr>
          <p:cNvPr id="5" name="Marcador de posición de imagen 4">
            <a:extLst>
              <a:ext uri="{FF2B5EF4-FFF2-40B4-BE49-F238E27FC236}">
                <a16:creationId xmlns:a16="http://schemas.microsoft.com/office/drawing/2014/main" id="{FF66DD5E-2E55-4BFB-8214-2B5C5051F287}"/>
              </a:ext>
            </a:extLst>
          </p:cNvPr>
          <p:cNvSpPr>
            <a:spLocks noGrp="1"/>
          </p:cNvSpPr>
          <p:nvPr>
            <p:ph type="pic" sz="quarter" idx="14"/>
          </p:nvPr>
        </p:nvSpPr>
        <p:spPr>
          <a:xfrm>
            <a:off x="4804497" y="-635"/>
            <a:ext cx="7387504" cy="6400165"/>
          </a:xfrm>
          <a:solidFill>
            <a:schemeClr val="accent5">
              <a:lumMod val="60000"/>
              <a:lumOff val="40000"/>
              <a:alpha val="50000"/>
            </a:schemeClr>
          </a:solidFill>
        </p:spPr>
        <p:txBody>
          <a:bodyPr rtlCol="0" anchor="ctr" anchorCtr="0"/>
          <a:lstStyle>
            <a:lvl1pPr algn="ctr">
              <a:defRPr/>
            </a:lvl1pPr>
          </a:lstStyle>
          <a:p>
            <a:pPr rtl="0"/>
            <a:r>
              <a:rPr lang="es-ES" noProof="0" dirty="0"/>
              <a:t>Haga clic en el icono para agregar una imagen</a:t>
            </a:r>
          </a:p>
        </p:txBody>
      </p:sp>
      <p:cxnSp>
        <p:nvCxnSpPr>
          <p:cNvPr id="16" name="Conector recto 15">
            <a:extLst>
              <a:ext uri="{FF2B5EF4-FFF2-40B4-BE49-F238E27FC236}">
                <a16:creationId xmlns:a16="http://schemas.microsoft.com/office/drawing/2014/main" id="{76A38BEF-96DA-4CBE-8464-985906D9F5F1}"/>
              </a:ext>
            </a:extLst>
          </p:cNvPr>
          <p:cNvCxnSpPr>
            <a:cxnSpLocks/>
          </p:cNvCxnSpPr>
          <p:nvPr userDrawn="1"/>
        </p:nvCxnSpPr>
        <p:spPr>
          <a:xfrm>
            <a:off x="723686" y="1767848"/>
            <a:ext cx="3291840" cy="0"/>
          </a:xfrm>
          <a:prstGeom prst="line">
            <a:avLst/>
          </a:prstGeom>
          <a:ln w="15875">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394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Contenido con título">
    <p:spTree>
      <p:nvGrpSpPr>
        <p:cNvPr id="1" name=""/>
        <p:cNvGrpSpPr/>
        <p:nvPr/>
      </p:nvGrpSpPr>
      <p:grpSpPr>
        <a:xfrm>
          <a:off x="0" y="0"/>
          <a:ext cx="0" cy="0"/>
          <a:chOff x="0" y="0"/>
          <a:chExt cx="0" cy="0"/>
        </a:xfrm>
      </p:grpSpPr>
      <p:sp>
        <p:nvSpPr>
          <p:cNvPr id="3" name="Marcador de posición de imagen 2">
            <a:extLst>
              <a:ext uri="{FF2B5EF4-FFF2-40B4-BE49-F238E27FC236}">
                <a16:creationId xmlns:a16="http://schemas.microsoft.com/office/drawing/2014/main" id="{CF262E62-E8FA-42DE-BC7E-BA73A13FCBFF}"/>
              </a:ext>
            </a:extLst>
          </p:cNvPr>
          <p:cNvSpPr>
            <a:spLocks noGrp="1"/>
          </p:cNvSpPr>
          <p:nvPr>
            <p:ph type="pic" sz="quarter" idx="15"/>
          </p:nvPr>
        </p:nvSpPr>
        <p:spPr>
          <a:xfrm>
            <a:off x="0" y="0"/>
            <a:ext cx="12193200" cy="6400800"/>
          </a:xfrm>
        </p:spPr>
        <p:txBody>
          <a:bodyPr rtlCol="0" anchor="ctr" anchorCtr="0"/>
          <a:lstStyle>
            <a:lvl1pPr algn="ctr">
              <a:defRPr/>
            </a:lvl1pPr>
          </a:lstStyle>
          <a:p>
            <a:pPr rtl="0"/>
            <a:r>
              <a:rPr lang="es-ES" noProof="0"/>
              <a:t>Haga clic en el icono para agregar una imagen</a:t>
            </a:r>
          </a:p>
        </p:txBody>
      </p:sp>
      <p:sp>
        <p:nvSpPr>
          <p:cNvPr id="5" name="Marcador de texto 4">
            <a:extLst>
              <a:ext uri="{FF2B5EF4-FFF2-40B4-BE49-F238E27FC236}">
                <a16:creationId xmlns:a16="http://schemas.microsoft.com/office/drawing/2014/main" id="{3B957EED-32E8-4384-BFBB-06742F30AA87}"/>
              </a:ext>
            </a:extLst>
          </p:cNvPr>
          <p:cNvSpPr>
            <a:spLocks noGrp="1"/>
          </p:cNvSpPr>
          <p:nvPr>
            <p:ph type="body" sz="quarter" idx="14" hasCustomPrompt="1"/>
          </p:nvPr>
        </p:nvSpPr>
        <p:spPr>
          <a:xfrm>
            <a:off x="5356422" y="5034909"/>
            <a:ext cx="6835291" cy="817251"/>
          </a:xfrm>
          <a:solidFill>
            <a:schemeClr val="accent5">
              <a:lumMod val="75000"/>
            </a:schemeClr>
          </a:solidFill>
        </p:spPr>
        <p:txBody>
          <a:bodyPr lIns="396000" tIns="0" rtlCol="0" anchor="ctr" anchorCtr="0">
            <a:normAutofit/>
          </a:bodyPr>
          <a:lstStyle>
            <a:lvl1pPr>
              <a:defRPr sz="2400">
                <a:solidFill>
                  <a:schemeClr val="accent1">
                    <a:lumMod val="40000"/>
                    <a:lumOff val="60000"/>
                  </a:schemeClr>
                </a:solidFill>
              </a:defRPr>
            </a:lvl1pPr>
            <a:lvl2pPr>
              <a:defRPr>
                <a:solidFill>
                  <a:schemeClr val="bg1"/>
                </a:solidFill>
              </a:defRPr>
            </a:lvl2pPr>
            <a:lvl3pPr>
              <a:defRPr>
                <a:solidFill>
                  <a:schemeClr val="bg1"/>
                </a:solidFill>
              </a:defRPr>
            </a:lvl3pPr>
            <a:lvl4pPr>
              <a:defRPr>
                <a:solidFill>
                  <a:schemeClr val="bg1"/>
                </a:solidFill>
              </a:defRPr>
            </a:lvl4pPr>
          </a:lstStyle>
          <a:p>
            <a:pPr lvl="0" rtl="0"/>
            <a:r>
              <a:rPr lang="es-ES" noProof="0"/>
              <a:t>Subtítulo</a:t>
            </a:r>
          </a:p>
        </p:txBody>
      </p:sp>
      <p:sp>
        <p:nvSpPr>
          <p:cNvPr id="15" name="Título 14">
            <a:extLst>
              <a:ext uri="{FF2B5EF4-FFF2-40B4-BE49-F238E27FC236}">
                <a16:creationId xmlns:a16="http://schemas.microsoft.com/office/drawing/2014/main" id="{23EC876B-6AD7-452A-94C9-45B89DA7D7D0}"/>
              </a:ext>
            </a:extLst>
          </p:cNvPr>
          <p:cNvSpPr>
            <a:spLocks noGrp="1"/>
          </p:cNvSpPr>
          <p:nvPr>
            <p:ph type="title" hasCustomPrompt="1"/>
          </p:nvPr>
        </p:nvSpPr>
        <p:spPr>
          <a:xfrm>
            <a:off x="5356143" y="3975295"/>
            <a:ext cx="6835858" cy="1089350"/>
          </a:xfrm>
          <a:custGeom>
            <a:avLst/>
            <a:gdLst>
              <a:gd name="connsiteX0" fmla="*/ 0 w 6906198"/>
              <a:gd name="connsiteY0" fmla="*/ 0 h 1089350"/>
              <a:gd name="connsiteX1" fmla="*/ 6906198 w 6906198"/>
              <a:gd name="connsiteY1" fmla="*/ 0 h 1089350"/>
              <a:gd name="connsiteX2" fmla="*/ 6906198 w 6906198"/>
              <a:gd name="connsiteY2" fmla="*/ 1089350 h 1089350"/>
              <a:gd name="connsiteX3" fmla="*/ 3805731 w 6906198"/>
              <a:gd name="connsiteY3" fmla="*/ 1089350 h 1089350"/>
              <a:gd name="connsiteX4" fmla="*/ 218470 w 6906198"/>
              <a:gd name="connsiteY4" fmla="*/ 1089350 h 1089350"/>
              <a:gd name="connsiteX5" fmla="*/ 0 w 6906198"/>
              <a:gd name="connsiteY5" fmla="*/ 1089350 h 108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06198" h="1089350">
                <a:moveTo>
                  <a:pt x="0" y="0"/>
                </a:moveTo>
                <a:lnTo>
                  <a:pt x="6906198" y="0"/>
                </a:lnTo>
                <a:lnTo>
                  <a:pt x="6906198" y="1089350"/>
                </a:lnTo>
                <a:lnTo>
                  <a:pt x="3805731" y="1089350"/>
                </a:lnTo>
                <a:lnTo>
                  <a:pt x="218470" y="1089350"/>
                </a:lnTo>
                <a:lnTo>
                  <a:pt x="0" y="1089350"/>
                </a:lnTo>
                <a:close/>
              </a:path>
            </a:pathLst>
          </a:custGeom>
          <a:solidFill>
            <a:schemeClr val="accent5">
              <a:lumMod val="75000"/>
            </a:schemeClr>
          </a:solidFill>
        </p:spPr>
        <p:txBody>
          <a:bodyPr wrap="square" lIns="396000" tIns="252000" rtlCol="0" anchor="t" anchorCtr="0">
            <a:noAutofit/>
          </a:bodyPr>
          <a:lstStyle>
            <a:lvl1pPr>
              <a:lnSpc>
                <a:spcPct val="90000"/>
              </a:lnSpc>
              <a:defRPr sz="3600" b="0">
                <a:solidFill>
                  <a:schemeClr val="bg1"/>
                </a:solidFill>
              </a:defRPr>
            </a:lvl1pPr>
          </a:lstStyle>
          <a:p>
            <a:pPr rtl="0"/>
            <a:r>
              <a:rPr lang="es-ES" noProof="0" dirty="0"/>
              <a:t>Resumen de la primera lección</a:t>
            </a:r>
          </a:p>
        </p:txBody>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Marcador de posición de texto 3"/>
          <p:cNvSpPr>
            <a:spLocks noGrp="1"/>
          </p:cNvSpPr>
          <p:nvPr>
            <p:ph type="body" sz="half" idx="2"/>
          </p:nvPr>
        </p:nvSpPr>
        <p:spPr>
          <a:xfrm>
            <a:off x="678635" y="0"/>
            <a:ext cx="3998873" cy="5852160"/>
          </a:xfrm>
          <a:solidFill>
            <a:schemeClr val="accent5">
              <a:lumMod val="75000"/>
            </a:schemeClr>
          </a:solidFill>
        </p:spPr>
        <p:txBody>
          <a:bodyPr lIns="360000" tIns="46800" rIns="360000" rtlCol="0" anchor="ctr" anchorCtr="0">
            <a:normAutofit/>
          </a:bodyPr>
          <a:lstStyle>
            <a:lvl1pPr marL="0" indent="0">
              <a:buNone/>
              <a:defRPr lang="en-US" dirty="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B6B58C67-DE61-4F09-AB73-831701D07C54}"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a:lvl1pPr>
          </a:lstStyle>
          <a:p>
            <a:r>
              <a:rPr lang="es-ES" dirty="0"/>
              <a:t>BIC FOR SME</a:t>
            </a:r>
            <a:endParaRPr lang="es-ES" noProof="0" dirty="0"/>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9412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Imagen con leyen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A134939-39C0-4522-A125-A13DFDA66490}"/>
              </a:ext>
            </a:extLst>
          </p:cNvPr>
          <p:cNvSpPr/>
          <p:nvPr userDrawn="1"/>
        </p:nvSpPr>
        <p:spPr>
          <a:xfrm>
            <a:off x="0" y="4578350"/>
            <a:ext cx="12188825" cy="22796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Marcador de posición de imagen 2"/>
          <p:cNvSpPr>
            <a:spLocks noGrp="1" noChangeAspect="1"/>
          </p:cNvSpPr>
          <p:nvPr>
            <p:ph type="pic" idx="1"/>
          </p:nvPr>
        </p:nvSpPr>
        <p:spPr>
          <a:xfrm>
            <a:off x="15" y="0"/>
            <a:ext cx="12191985" cy="4578350"/>
          </a:xfrm>
          <a:solidFill>
            <a:schemeClr val="accent5">
              <a:lumMod val="60000"/>
              <a:lumOff val="40000"/>
            </a:schemeClr>
          </a:solidFill>
        </p:spPr>
        <p:txBody>
          <a:bodyPr lIns="457200" tIns="457200"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2" name="Título 1"/>
          <p:cNvSpPr>
            <a:spLocks noGrp="1"/>
          </p:cNvSpPr>
          <p:nvPr>
            <p:ph type="title"/>
          </p:nvPr>
        </p:nvSpPr>
        <p:spPr>
          <a:xfrm>
            <a:off x="1097279" y="4799362"/>
            <a:ext cx="10113645" cy="743682"/>
          </a:xfrm>
        </p:spPr>
        <p:txBody>
          <a:bodyPr tIns="0" bIns="0" rtlCol="0" anchor="b">
            <a:noAutofit/>
          </a:bodyPr>
          <a:lstStyle>
            <a:lvl1pPr>
              <a:defRPr sz="3600" b="0">
                <a:solidFill>
                  <a:srgbClr val="FFFFFF"/>
                </a:solidFill>
              </a:defRPr>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097279" y="5715000"/>
            <a:ext cx="10113264" cy="609600"/>
          </a:xfrm>
        </p:spPr>
        <p:txBody>
          <a:bodyPr lIns="91440" tIns="0" rIns="91440" bIns="0" rtlCol="0">
            <a:normAutofit/>
          </a:bodyPr>
          <a:lstStyle>
            <a:lvl1pPr marL="0" indent="0">
              <a:spcBef>
                <a:spcPts val="0"/>
              </a:spcBef>
              <a:spcAft>
                <a:spcPts val="600"/>
              </a:spcAft>
              <a:buNone/>
              <a:defRPr sz="1800">
                <a:solidFill>
                  <a:schemeClr val="accent1">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lvl1pPr>
              <a:defRPr/>
            </a:lvl1pPr>
          </a:lstStyle>
          <a:p>
            <a:pPr rtl="0"/>
            <a:fld id="{92BE62AB-5781-417B-BD86-FA472F0A4054}" type="datetime1">
              <a:rPr lang="es-ES" noProof="0" smtClean="0"/>
              <a:t>09/11/2021</a:t>
            </a:fld>
            <a:endParaRPr lang="es-ES" noProof="0"/>
          </a:p>
        </p:txBody>
      </p:sp>
      <p:sp>
        <p:nvSpPr>
          <p:cNvPr id="6" name="Marcador de pie de página 5"/>
          <p:cNvSpPr>
            <a:spLocks noGrp="1"/>
          </p:cNvSpPr>
          <p:nvPr>
            <p:ph type="ftr" sz="quarter" idx="11"/>
          </p:nvPr>
        </p:nvSpPr>
        <p:spPr>
          <a:xfrm>
            <a:off x="1097279" y="6446838"/>
            <a:ext cx="6818262" cy="365125"/>
          </a:xfrm>
        </p:spPr>
        <p:txBody>
          <a:bodyPr rtlCol="0"/>
          <a:lstStyle>
            <a:lvl1pPr rtl="0">
              <a:defRPr/>
            </a:lvl1pPr>
          </a:lstStyle>
          <a:p>
            <a:r>
              <a:rPr lang="es-ES" dirty="0"/>
              <a:t>BIC FOR SME</a:t>
            </a:r>
            <a:endParaRPr lang="es-ES" noProof="0" dirty="0"/>
          </a:p>
        </p:txBody>
      </p:sp>
      <p:sp>
        <p:nvSpPr>
          <p:cNvPr id="7" name="Marcador de número de diapositiva 6"/>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2192319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hasCustomPrompt="1"/>
          </p:nvPr>
        </p:nvSpPr>
        <p:spPr/>
        <p:txBody>
          <a:bodyPr rtlCol="0"/>
          <a:lstStyle/>
          <a:p>
            <a:pPr lvl="0" rtl="0"/>
            <a:r>
              <a:rPr lang="es-ES" noProof="0" dirty="0"/>
              <a:t>Editar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posición de fecha 3"/>
          <p:cNvSpPr>
            <a:spLocks noGrp="1"/>
          </p:cNvSpPr>
          <p:nvPr>
            <p:ph type="dt" sz="half" idx="10"/>
          </p:nvPr>
        </p:nvSpPr>
        <p:spPr/>
        <p:txBody>
          <a:bodyPr rtlCol="0"/>
          <a:lstStyle/>
          <a:p>
            <a:pPr rtl="0"/>
            <a:fld id="{BACC693E-0351-47C1-AC1F-C5332D3EB2C3}" type="datetime1">
              <a:rPr lang="es-ES" noProof="0" smtClean="0"/>
              <a:t>09/11/2021</a:t>
            </a:fld>
            <a:endParaRPr lang="es-ES" noProof="0"/>
          </a:p>
        </p:txBody>
      </p:sp>
      <p:sp>
        <p:nvSpPr>
          <p:cNvPr id="5" name="Marcador de posición de pie de página 4"/>
          <p:cNvSpPr>
            <a:spLocks noGrp="1"/>
          </p:cNvSpPr>
          <p:nvPr>
            <p:ph type="ftr" sz="quarter" idx="11"/>
          </p:nvPr>
        </p:nvSpPr>
        <p:spPr/>
        <p:txBody>
          <a:bodyPr rtlCol="0"/>
          <a:lstStyle/>
          <a:p>
            <a:r>
              <a:rPr lang="es-ES" dirty="0"/>
              <a:t>BIC FOR SME</a:t>
            </a:r>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a:t>
            </a:fld>
            <a:endParaRPr lang="es-ES" noProof="0"/>
          </a:p>
        </p:txBody>
      </p:sp>
    </p:spTree>
    <p:extLst>
      <p:ext uri="{BB962C8B-B14F-4D97-AF65-F5344CB8AC3E}">
        <p14:creationId xmlns:p14="http://schemas.microsoft.com/office/powerpoint/2010/main" val="425023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posición de título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fecha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pPr rtl="0"/>
            <a:fld id="{24AB60E4-09E9-4CD7-962E-9BD68E0E20B7}" type="datetime1">
              <a:rPr lang="es-ES" noProof="0" smtClean="0"/>
              <a:t>09/11/2021</a:t>
            </a:fld>
            <a:endParaRPr lang="es-ES" noProof="0"/>
          </a:p>
        </p:txBody>
      </p:sp>
      <p:sp>
        <p:nvSpPr>
          <p:cNvPr id="5" name="Marcador de pie de página 4"/>
          <p:cNvSpPr>
            <a:spLocks noGrp="1"/>
          </p:cNvSpPr>
          <p:nvPr>
            <p:ph type="ftr" sz="quarter" idx="3"/>
          </p:nvPr>
        </p:nvSpPr>
        <p:spPr>
          <a:xfrm>
            <a:off x="643051" y="6446838"/>
            <a:ext cx="6818262" cy="365125"/>
          </a:xfrm>
          <a:prstGeom prst="rect">
            <a:avLst/>
          </a:prstGeom>
        </p:spPr>
        <p:txBody>
          <a:bodyPr vert="horz" lIns="91440" tIns="45720" rIns="91440" bIns="45720" rtlCol="0" anchor="ctr"/>
          <a:lstStyle>
            <a:lvl1pPr algn="l">
              <a:defRPr sz="900" cap="all" baseline="0">
                <a:solidFill>
                  <a:schemeClr val="bg1"/>
                </a:solidFill>
              </a:defRPr>
            </a:lvl1pPr>
          </a:lstStyle>
          <a:p>
            <a:r>
              <a:rPr lang="es-ES"/>
              <a:t>BIC FOR SME</a:t>
            </a:r>
            <a:endParaRPr lang="es-ES" dirty="0"/>
          </a:p>
        </p:txBody>
      </p:sp>
      <p:sp>
        <p:nvSpPr>
          <p:cNvPr id="6" name="Marcador de número de diapositiva 5"/>
          <p:cNvSpPr>
            <a:spLocks noGrp="1"/>
          </p:cNvSpPr>
          <p:nvPr>
            <p:ph type="sldNum" sz="quarter" idx="4"/>
          </p:nvPr>
        </p:nvSpPr>
        <p:spPr>
          <a:xfrm>
            <a:off x="10930596" y="6446838"/>
            <a:ext cx="617912" cy="365125"/>
          </a:xfrm>
          <a:prstGeom prst="rect">
            <a:avLst/>
          </a:prstGeom>
        </p:spPr>
        <p:txBody>
          <a:bodyPr vert="horz" lIns="91440" tIns="45720" rIns="91440" bIns="45720" rtlCol="0" anchor="ctr"/>
          <a:lstStyle>
            <a:lvl1pPr algn="r">
              <a:defRPr sz="1050">
                <a:solidFill>
                  <a:srgbClr val="FFFFFF"/>
                </a:solidFill>
              </a:defRPr>
            </a:lvl1pPr>
          </a:lstStyle>
          <a:p>
            <a:pPr rtl="0"/>
            <a:fld id="{3A98EE3D-8CD1-4C3F-BD1C-C98C9596463C}" type="slidenum">
              <a:rPr lang="es-ES" noProof="0" smtClean="0"/>
              <a:pPr rtl="0"/>
              <a:t>‹#›</a:t>
            </a:fld>
            <a:endParaRPr lang="es-ES" noProof="0"/>
          </a:p>
        </p:txBody>
      </p:sp>
      <p:cxnSp>
        <p:nvCxnSpPr>
          <p:cNvPr id="10" name="Conector recto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232827"/>
      </p:ext>
    </p:extLst>
  </p:cSld>
  <p:clrMap bg1="lt1" tx1="dk1" bg2="lt2" tx2="dk2" accent1="accent1" accent2="accent2" accent3="accent3" accent4="accent4" accent5="accent5" accent6="accent6" hlink="hlink" folHlink="folHlink"/>
  <p:sldLayoutIdLst>
    <p:sldLayoutId id="2147483714" r:id="rId1"/>
    <p:sldLayoutId id="2147483734" r:id="rId2"/>
    <p:sldLayoutId id="2147483740" r:id="rId3"/>
    <p:sldLayoutId id="2147483741" r:id="rId4"/>
    <p:sldLayoutId id="2147483735" r:id="rId5"/>
    <p:sldLayoutId id="2147483738" r:id="rId6"/>
    <p:sldLayoutId id="2147483730" r:id="rId7"/>
    <p:sldLayoutId id="2147483731" r:id="rId8"/>
    <p:sldLayoutId id="2147483732" r:id="rId9"/>
    <p:sldLayoutId id="2147483736" r:id="rId10"/>
    <p:sldLayoutId id="2147483737" r:id="rId11"/>
    <p:sldLayoutId id="2147483733" r:id="rId12"/>
    <p:sldLayoutId id="2147483742" r:id="rId13"/>
  </p:sldLayoutIdLst>
  <p:hf hdr="0" dt="0"/>
  <p:txStyles>
    <p:titleStyle>
      <a:lvl1pPr algn="l" defTabSz="914400" rtl="0" eaLnBrk="1" latinLnBrk="0" hangingPunct="1">
        <a:lnSpc>
          <a:spcPct val="90000"/>
        </a:lnSpc>
        <a:spcBef>
          <a:spcPct val="0"/>
        </a:spcBef>
        <a:buNone/>
        <a:defRPr sz="3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9.svg"/><Relationship Id="rId4" Type="http://schemas.openxmlformats.org/officeDocument/2006/relationships/diagramLayout" Target="../diagrams/layout1.xml"/><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4" name="Rectángulo 17">
            <a:extLst>
              <a:ext uri="{FF2B5EF4-FFF2-40B4-BE49-F238E27FC236}">
                <a16:creationId xmlns:a16="http://schemas.microsoft.com/office/drawing/2014/main" id="{0B4FB531-34DA-4777-9BD5-5B885DC38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15076"/>
            <a:ext cx="12188952" cy="194292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Marcador de posición de imagen 8" descr="Grupo de personas que debaten algo">
            <a:extLst>
              <a:ext uri="{FF2B5EF4-FFF2-40B4-BE49-F238E27FC236}">
                <a16:creationId xmlns:a16="http://schemas.microsoft.com/office/drawing/2014/main" id="{A3AAE76D-A167-449E-ACB4-3BDC35BC14EA}"/>
              </a:ext>
            </a:extLst>
          </p:cNvPr>
          <p:cNvPicPr>
            <a:picLocks noChangeAspect="1"/>
          </p:cNvPicPr>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4911888"/>
            <a:ext cx="12191999" cy="1942925"/>
          </a:xfrm>
          <a:prstGeom prst="rect">
            <a:avLst/>
          </a:prstGeom>
          <a:solidFill>
            <a:schemeClr val="accent5">
              <a:lumMod val="75000"/>
            </a:schemeClr>
          </a:solidFill>
        </p:spPr>
      </p:pic>
      <p:sp>
        <p:nvSpPr>
          <p:cNvPr id="3" name="Subtítulo 2">
            <a:extLst>
              <a:ext uri="{FF2B5EF4-FFF2-40B4-BE49-F238E27FC236}">
                <a16:creationId xmlns:a16="http://schemas.microsoft.com/office/drawing/2014/main" id="{9548BE92-E817-4C9A-B197-64FAE3ED7D63}"/>
              </a:ext>
            </a:extLst>
          </p:cNvPr>
          <p:cNvSpPr>
            <a:spLocks noGrp="1"/>
          </p:cNvSpPr>
          <p:nvPr>
            <p:ph type="subTitle" idx="1"/>
          </p:nvPr>
        </p:nvSpPr>
        <p:spPr>
          <a:xfrm>
            <a:off x="8289580" y="5166359"/>
            <a:ext cx="3073745" cy="1188721"/>
          </a:xfrm>
        </p:spPr>
        <p:txBody>
          <a:bodyPr rtlCol="0" anchor="ctr">
            <a:normAutofit fontScale="70000" lnSpcReduction="20000"/>
          </a:bodyPr>
          <a:lstStyle/>
          <a:p>
            <a:r>
              <a:rPr lang="sl-SI">
                <a:solidFill>
                  <a:schemeClr val="tx1"/>
                </a:solidFill>
              </a:rPr>
              <a:t>Modul 3 - Upravljanje s človeškimi viri v vašem podjetju</a:t>
            </a:r>
          </a:p>
        </p:txBody>
      </p:sp>
      <p:cxnSp>
        <p:nvCxnSpPr>
          <p:cNvPr id="25" name="Conector recto 19">
            <a:extLst>
              <a:ext uri="{FF2B5EF4-FFF2-40B4-BE49-F238E27FC236}">
                <a16:creationId xmlns:a16="http://schemas.microsoft.com/office/drawing/2014/main" id="{D5B557D3-D7B4-404B-84A1-9BD182BE5B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13" y="5760720"/>
            <a:ext cx="11887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068584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3EFA65E-72CA-4A74-B81E-296F21765470}"/>
              </a:ext>
            </a:extLst>
          </p:cNvPr>
          <p:cNvSpPr/>
          <p:nvPr/>
        </p:nvSpPr>
        <p:spPr>
          <a:xfrm>
            <a:off x="7962518" y="0"/>
            <a:ext cx="4229482" cy="640961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9A134327-4864-46BB-A57A-7055C9E3AEC1}"/>
              </a:ext>
            </a:extLst>
          </p:cNvPr>
          <p:cNvSpPr>
            <a:spLocks noGrp="1"/>
          </p:cNvSpPr>
          <p:nvPr>
            <p:ph type="title"/>
          </p:nvPr>
        </p:nvSpPr>
        <p:spPr>
          <a:xfrm>
            <a:off x="8214930" y="217814"/>
            <a:ext cx="3534156" cy="1153786"/>
          </a:xfrm>
        </p:spPr>
        <p:txBody>
          <a:bodyPr rtlCol="0">
            <a:noAutofit/>
          </a:bodyPr>
          <a:lstStyle/>
          <a:p>
            <a:r>
              <a:rPr lang="sl-SI" sz="2400">
                <a:solidFill>
                  <a:schemeClr val="bg1"/>
                </a:solidFill>
              </a:rPr>
              <a:t>MODUL 3 - Upravljanje s človeškimi viri v vašem podjetju</a:t>
            </a:r>
          </a:p>
        </p:txBody>
      </p:sp>
      <p:graphicFrame>
        <p:nvGraphicFramePr>
          <p:cNvPr id="200" name="Marcador de posición de contenido 2" descr="SmartArt">
            <a:extLst>
              <a:ext uri="{FF2B5EF4-FFF2-40B4-BE49-F238E27FC236}">
                <a16:creationId xmlns:a16="http://schemas.microsoft.com/office/drawing/2014/main" id="{C7094B13-F699-4785-845B-4DB18710A2F8}"/>
              </a:ext>
            </a:extLst>
          </p:cNvPr>
          <p:cNvGraphicFramePr>
            <a:graphicFrameLocks noGrp="1"/>
          </p:cNvGraphicFramePr>
          <p:nvPr>
            <p:ph idx="1"/>
            <p:extLst>
              <p:ext uri="{D42A27DB-BD31-4B8C-83A1-F6EECF244321}">
                <p14:modId xmlns:p14="http://schemas.microsoft.com/office/powerpoint/2010/main" val="346825216"/>
              </p:ext>
            </p:extLst>
          </p:nvPr>
        </p:nvGraphicFramePr>
        <p:xfrm>
          <a:off x="8214930" y="1696384"/>
          <a:ext cx="3724657" cy="41274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5" name="Imagen 64" descr="Bombilla">
            <a:extLst>
              <a:ext uri="{FF2B5EF4-FFF2-40B4-BE49-F238E27FC236}">
                <a16:creationId xmlns:a16="http://schemas.microsoft.com/office/drawing/2014/main" id="{45C61CFC-BECB-4D6D-8978-7E1BA0DD2321}"/>
              </a:ext>
            </a:extLst>
          </p:cNvPr>
          <p:cNvPicPr>
            <a:picLocks noChangeAspect="1"/>
          </p:cNvPicPr>
          <p:nvPr/>
        </p:nvPicPr>
        <p:blipFill rotWithShape="1">
          <a:blip r:embed="rId8" cstate="email">
            <a:alphaModFix/>
            <a:extLst>
              <a:ext uri="{28A0092B-C50C-407E-A947-70E740481C1C}">
                <a14:useLocalDpi xmlns:a14="http://schemas.microsoft.com/office/drawing/2010/main"/>
              </a:ext>
            </a:extLst>
          </a:blip>
          <a:srcRect l="30101"/>
          <a:stretch/>
        </p:blipFill>
        <p:spPr>
          <a:xfrm>
            <a:off x="0" y="0"/>
            <a:ext cx="7962518" cy="6409618"/>
          </a:xfrm>
          <a:prstGeom prst="rect">
            <a:avLst/>
          </a:prstGeom>
        </p:spPr>
      </p:pic>
      <p:sp>
        <p:nvSpPr>
          <p:cNvPr id="6" name="Marcador de pie de página 3">
            <a:extLst>
              <a:ext uri="{FF2B5EF4-FFF2-40B4-BE49-F238E27FC236}">
                <a16:creationId xmlns:a16="http://schemas.microsoft.com/office/drawing/2014/main" id="{AA9D34F3-0786-4EF9-A5C1-2F8E29383B7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7" name="Rectangle: Rounded Corners 6">
            <a:extLst>
              <a:ext uri="{FF2B5EF4-FFF2-40B4-BE49-F238E27FC236}">
                <a16:creationId xmlns:a16="http://schemas.microsoft.com/office/drawing/2014/main" id="{BFE3F200-9F71-4B58-B77E-2465D36B2D01}"/>
              </a:ext>
            </a:extLst>
          </p:cNvPr>
          <p:cNvSpPr/>
          <p:nvPr/>
        </p:nvSpPr>
        <p:spPr>
          <a:xfrm>
            <a:off x="8214929" y="5974324"/>
            <a:ext cx="3724657" cy="653108"/>
          </a:xfrm>
          <a:prstGeom prst="roundRect">
            <a:avLst>
              <a:gd name="adj" fmla="val 10000"/>
            </a:avLst>
          </a:prstGeom>
        </p:spPr>
        <p:style>
          <a:lnRef idx="0">
            <a:schemeClr val="accent5">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sp>
        <p:nvSpPr>
          <p:cNvPr id="8" name="Rectangle 7" descr="Cloud Computing">
            <a:extLst>
              <a:ext uri="{FF2B5EF4-FFF2-40B4-BE49-F238E27FC236}">
                <a16:creationId xmlns:a16="http://schemas.microsoft.com/office/drawing/2014/main" id="{3591AEB7-5EBA-492E-BF0D-3D2C43115C8E}"/>
              </a:ext>
            </a:extLst>
          </p:cNvPr>
          <p:cNvSpPr/>
          <p:nvPr/>
        </p:nvSpPr>
        <p:spPr>
          <a:xfrm>
            <a:off x="8435302" y="6121273"/>
            <a:ext cx="359560" cy="359209"/>
          </a:xfrm>
          <a:prstGeom prst="rect">
            <a:avLst/>
          </a:pr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rcRect/>
            <a:stretch>
              <a:fillRect/>
            </a:stretch>
          </a:blipFill>
        </p:spPr>
        <p:style>
          <a:lnRef idx="2">
            <a:schemeClr val="lt1">
              <a:hueOff val="0"/>
              <a:satOff val="0"/>
              <a:lumOff val="0"/>
              <a:alphaOff val="0"/>
            </a:schemeClr>
          </a:lnRef>
          <a:fillRef idx="1">
            <a:scrgbClr r="0" g="0" b="0"/>
          </a:fillRef>
          <a:effectRef idx="0">
            <a:schemeClr val="accent5">
              <a:hueOff val="0"/>
              <a:satOff val="0"/>
              <a:lumOff val="0"/>
              <a:alphaOff val="0"/>
            </a:schemeClr>
          </a:effectRef>
          <a:fontRef idx="minor">
            <a:schemeClr val="lt1"/>
          </a:fontRef>
        </p:style>
      </p:sp>
      <p:sp>
        <p:nvSpPr>
          <p:cNvPr id="3" name="TextBox 2">
            <a:extLst>
              <a:ext uri="{FF2B5EF4-FFF2-40B4-BE49-F238E27FC236}">
                <a16:creationId xmlns:a16="http://schemas.microsoft.com/office/drawing/2014/main" id="{BF52805D-C8BB-4D05-A939-CD722EBCEF3A}"/>
              </a:ext>
            </a:extLst>
          </p:cNvPr>
          <p:cNvSpPr txBox="1"/>
          <p:nvPr/>
        </p:nvSpPr>
        <p:spPr>
          <a:xfrm>
            <a:off x="9000299" y="6018012"/>
            <a:ext cx="2733850" cy="369332"/>
          </a:xfrm>
          <a:prstGeom prst="rect">
            <a:avLst/>
          </a:prstGeom>
          <a:noFill/>
        </p:spPr>
        <p:txBody>
          <a:bodyPr wrap="square" rtlCol="0">
            <a:spAutoFit/>
          </a:bodyPr>
          <a:lstStyle/>
          <a:p>
            <a:r>
              <a:rPr lang="sl-SI" sz="1800" b="1" dirty="0">
                <a:ea typeface="Tw Cen MT" panose="020B0602020104020603" pitchFamily="34" charset="0"/>
                <a:cs typeface="Calibri" panose="020F0502020204030204" pitchFamily="34" charset="0"/>
              </a:rPr>
              <a:t>Pravni vidiki</a:t>
            </a:r>
          </a:p>
        </p:txBody>
      </p:sp>
    </p:spTree>
    <p:extLst>
      <p:ext uri="{BB962C8B-B14F-4D97-AF65-F5344CB8AC3E}">
        <p14:creationId xmlns:p14="http://schemas.microsoft.com/office/powerpoint/2010/main" val="302665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3</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dirty="0">
                <a:solidFill>
                  <a:schemeClr val="bg1"/>
                </a:solidFill>
              </a:rPr>
              <a:t>Upravljanje s človeškimi viri za začetnike</a:t>
            </a:r>
            <a:br>
              <a:rPr lang="sl-SI" dirty="0">
                <a:solidFill>
                  <a:schemeClr val="bg1"/>
                </a:solidFill>
              </a:rPr>
            </a:br>
            <a:r>
              <a:rPr lang="sl-SI" dirty="0">
                <a:solidFill>
                  <a:schemeClr val="bg1"/>
                </a:solidFill>
              </a:rPr>
              <a:t>(Strategija upravljanja s človeškimi viri)</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927412"/>
            <a:ext cx="10905457" cy="3980329"/>
          </a:xfrm>
        </p:spPr>
        <p:txBody>
          <a:bodyPr numCol="2" spcCol="540000" rtlCol="0">
            <a:normAutofit lnSpcReduction="10000"/>
          </a:bodyPr>
          <a:lstStyle/>
          <a:p>
            <a:pPr algn="just">
              <a:lnSpc>
                <a:spcPct val="107000"/>
              </a:lnSpc>
              <a:spcBef>
                <a:spcPts val="0"/>
              </a:spcBef>
              <a:spcAft>
                <a:spcPts val="0"/>
              </a:spcAft>
            </a:pPr>
            <a:r>
              <a:rPr lang="sl-SI" sz="1800" dirty="0">
                <a:latin typeface="Tw Cen MT" panose="020B0602020104020603" pitchFamily="34" charset="0"/>
                <a:ea typeface="Calibri" panose="020F0502020204030204" pitchFamily="34" charset="0"/>
                <a:cs typeface="Times New Roman" panose="02020603050405020304" pitchFamily="18" charset="0"/>
              </a:rPr>
              <a:t>Posel so ljudje, ne obratno! </a:t>
            </a:r>
          </a:p>
          <a:p>
            <a:pPr algn="just">
              <a:lnSpc>
                <a:spcPct val="107000"/>
              </a:lnSpc>
              <a:spcBef>
                <a:spcPts val="0"/>
              </a:spcBef>
              <a:spcAft>
                <a:spcPts val="0"/>
              </a:spcAft>
            </a:pPr>
            <a:endParaRPr lang="en-IE" sz="1800"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0"/>
              </a:spcAft>
              <a:buFont typeface="Symbol" panose="05050102010706020507" pitchFamily="18" charset="2"/>
              <a:buChar char=""/>
            </a:pPr>
            <a:r>
              <a:rPr lang="sl-SI" sz="1800" b="1" dirty="0">
                <a:latin typeface="Tw Cen MT" panose="020B0602020104020603" pitchFamily="34" charset="0"/>
                <a:ea typeface="Calibri" panose="020F0502020204030204" pitchFamily="34" charset="0"/>
                <a:cs typeface="Times New Roman" panose="02020603050405020304" pitchFamily="18" charset="0"/>
              </a:rPr>
              <a:t>Upravljanje s človeškimi viri NE POMENI samo urejanja pravnih zadev!</a:t>
            </a:r>
            <a:r>
              <a:rPr lang="sl-SI" sz="1800" dirty="0">
                <a:latin typeface="Tw Cen MT" panose="020B0602020104020603" pitchFamily="34" charset="0"/>
                <a:ea typeface="Calibri" panose="020F0502020204030204" pitchFamily="34" charset="0"/>
                <a:cs typeface="Times New Roman" panose="02020603050405020304" pitchFamily="18" charset="0"/>
              </a:rPr>
              <a:t> Na voljo je ogromno gradiva in orodij za urjenje na tem področju. Če nimate tovrstnih veščin, boste morali vložiti veliko truda. </a:t>
            </a:r>
          </a:p>
          <a:p>
            <a:pPr marL="342900" lvl="0" indent="-342900" algn="just">
              <a:lnSpc>
                <a:spcPct val="107000"/>
              </a:lnSpc>
              <a:spcBef>
                <a:spcPts val="0"/>
              </a:spcBef>
              <a:spcAft>
                <a:spcPts val="0"/>
              </a:spcAft>
              <a:buFont typeface="Symbol" panose="05050102010706020507" pitchFamily="18" charset="2"/>
              <a:buChar char=""/>
            </a:pPr>
            <a:endParaRPr lang="en-GB" sz="18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0"/>
              </a:spcAft>
              <a:buFont typeface="Symbol" panose="05050102010706020507" pitchFamily="18" charset="2"/>
              <a:buChar char=""/>
            </a:pPr>
            <a:r>
              <a:rPr lang="sl-SI" sz="1800" b="1" dirty="0">
                <a:latin typeface="Tw Cen MT" panose="020B0602020104020603" pitchFamily="34" charset="0"/>
                <a:ea typeface="Calibri" panose="020F0502020204030204" pitchFamily="34" charset="0"/>
                <a:cs typeface="Times New Roman" panose="02020603050405020304" pitchFamily="18" charset="0"/>
              </a:rPr>
              <a:t>Razmišljajte dolgoročno.</a:t>
            </a:r>
            <a:r>
              <a:rPr lang="sl-SI" sz="1800" dirty="0">
                <a:latin typeface="Tw Cen MT" panose="020B0602020104020603" pitchFamily="34" charset="0"/>
                <a:ea typeface="Calibri" panose="020F0502020204030204" pitchFamily="34" charset="0"/>
                <a:cs typeface="Times New Roman" panose="02020603050405020304" pitchFamily="18" charset="0"/>
              </a:rPr>
              <a:t> Preučite namen in vizijo svojega podjetja in vlogo, ki jo pri tem igra človeški kapital - imate pripravljen načrt hitre rasti z vidika napovedovanja, načrtovanja, uvajanja in vodenja človeških virov? </a:t>
            </a:r>
          </a:p>
          <a:p>
            <a:pPr marL="342900" lvl="0" indent="-342900" algn="just">
              <a:lnSpc>
                <a:spcPct val="107000"/>
              </a:lnSpc>
              <a:spcBef>
                <a:spcPts val="0"/>
              </a:spcBef>
              <a:spcAft>
                <a:spcPts val="0"/>
              </a:spcAft>
              <a:buFont typeface="Wingdings" panose="05000000000000000000" pitchFamily="2" charset="2"/>
              <a:buChar char=""/>
            </a:pPr>
            <a:endParaRPr lang="en-GB" sz="18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0"/>
              </a:spcAft>
              <a:buFont typeface="Wingdings" panose="05000000000000000000" pitchFamily="2" charset="2"/>
              <a:buChar char=""/>
            </a:pPr>
            <a:endParaRPr lang="en-GB" sz="1800" b="1" dirty="0">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0"/>
              </a:spcAft>
              <a:buFont typeface="Wingdings" panose="05000000000000000000" pitchFamily="2" charset="2"/>
              <a:buChar char=""/>
            </a:pPr>
            <a:r>
              <a:rPr lang="sl-SI" sz="1800" b="1" dirty="0">
                <a:latin typeface="Tw Cen MT" panose="020B0602020104020603" pitchFamily="34" charset="0"/>
                <a:ea typeface="Calibri" panose="020F0502020204030204" pitchFamily="34" charset="0"/>
                <a:cs typeface="Times New Roman" panose="02020603050405020304" pitchFamily="18" charset="0"/>
              </a:rPr>
              <a:t>Vzpostavite dobre odnose.</a:t>
            </a:r>
            <a:r>
              <a:rPr lang="sl-SI" sz="1800" dirty="0">
                <a:latin typeface="Tw Cen MT" panose="020B0602020104020603" pitchFamily="34" charset="0"/>
                <a:ea typeface="Calibri" panose="020F0502020204030204" pitchFamily="34" charset="0"/>
                <a:cs typeface="Times New Roman" panose="02020603050405020304" pitchFamily="18" charset="0"/>
              </a:rPr>
              <a:t> Vam zadostuje sodelovanje z razpoložljivimi pogodbenimi delavci ali želite vzpostaviti stalno sodelovanje z mrežo sodelavcev ali zaposlenih?</a:t>
            </a:r>
          </a:p>
          <a:p>
            <a:pPr marL="342900" lvl="0" indent="-342900" algn="just">
              <a:lnSpc>
                <a:spcPct val="107000"/>
              </a:lnSpc>
              <a:spcBef>
                <a:spcPts val="0"/>
              </a:spcBef>
              <a:spcAft>
                <a:spcPts val="0"/>
              </a:spcAft>
              <a:buFont typeface="Wingdings" panose="05000000000000000000" pitchFamily="2" charset="2"/>
              <a:buChar char=""/>
            </a:pPr>
            <a:endParaRPr lang="en-GB" sz="18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0"/>
              </a:spcAft>
              <a:buFont typeface="Wingdings" panose="05000000000000000000" pitchFamily="2" charset="2"/>
              <a:buChar char=""/>
            </a:pPr>
            <a:r>
              <a:rPr lang="sl-SI" sz="1800" b="1" dirty="0">
                <a:latin typeface="Tw Cen MT" panose="020B0602020104020603" pitchFamily="34" charset="0"/>
                <a:ea typeface="Calibri" panose="020F0502020204030204" pitchFamily="34" charset="0"/>
                <a:cs typeface="Times New Roman" panose="02020603050405020304" pitchFamily="18" charset="0"/>
              </a:rPr>
              <a:t>Postavite jasne cilje.</a:t>
            </a:r>
            <a:r>
              <a:rPr lang="sl-SI" sz="1800" dirty="0">
                <a:latin typeface="Tw Cen MT" panose="020B0602020104020603" pitchFamily="34" charset="0"/>
                <a:ea typeface="Calibri" panose="020F0502020204030204" pitchFamily="34" charset="0"/>
                <a:cs typeface="Times New Roman" panose="02020603050405020304" pitchFamily="18" charset="0"/>
              </a:rPr>
              <a:t> Nameravate v prihodnosti zaposlovati? Kdaj?  Koliko ljudi? Kakšno delo bodo opravljali?</a:t>
            </a:r>
          </a:p>
          <a:p>
            <a:pPr marL="342900" lvl="0" indent="-342900" algn="just">
              <a:lnSpc>
                <a:spcPct val="107000"/>
              </a:lnSpc>
              <a:spcBef>
                <a:spcPts val="0"/>
              </a:spcBef>
              <a:spcAft>
                <a:spcPts val="0"/>
              </a:spcAft>
              <a:buFont typeface="Wingdings" panose="05000000000000000000" pitchFamily="2" charset="2"/>
              <a:buChar char=""/>
            </a:pPr>
            <a:endParaRPr lang="en-GB" sz="18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0"/>
              </a:spcAft>
              <a:buFont typeface="Wingdings" panose="05000000000000000000" pitchFamily="2" charset="2"/>
              <a:buChar char=""/>
            </a:pPr>
            <a:r>
              <a:rPr lang="sl-SI" sz="1800" b="1" dirty="0">
                <a:latin typeface="Tw Cen MT" panose="020B0602020104020603" pitchFamily="34" charset="0"/>
                <a:ea typeface="Calibri" panose="020F0502020204030204" pitchFamily="34" charset="0"/>
                <a:cs typeface="Times New Roman" panose="02020603050405020304" pitchFamily="18" charset="0"/>
              </a:rPr>
              <a:t>Upoštevajte človeški vidik človeškega kapitala.</a:t>
            </a:r>
            <a:r>
              <a:rPr lang="sl-SI" sz="1800" dirty="0">
                <a:latin typeface="Tw Cen MT" panose="020B0602020104020603" pitchFamily="34" charset="0"/>
                <a:ea typeface="Calibri" panose="020F0502020204030204" pitchFamily="34" charset="0"/>
                <a:cs typeface="Times New Roman" panose="02020603050405020304" pitchFamily="18" charset="0"/>
              </a:rPr>
              <a:t> Katere so osebnostne značilnosti ljudi, s katerimi bi radi sodelovali, če seveda izvzamemo njihova tehnična znanja?</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642486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4</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Upravljanje s človeškimi viri za začetnike (Zaposlovanje)</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marL="0" indent="0" algn="just">
              <a:lnSpc>
                <a:spcPct val="107000"/>
              </a:lnSpc>
              <a:spcBef>
                <a:spcPts val="0"/>
              </a:spcBef>
              <a:spcAft>
                <a:spcPts val="0"/>
              </a:spcAft>
              <a:buNone/>
            </a:pPr>
            <a:r>
              <a:rPr lang="sl-SI" sz="1800">
                <a:latin typeface="Tw Cen MT" panose="020B0602020104020603" pitchFamily="34" charset="0"/>
                <a:ea typeface="Calibri" panose="020F0502020204030204" pitchFamily="34" charset="0"/>
                <a:cs typeface="Times New Roman" panose="02020603050405020304" pitchFamily="18" charset="0"/>
              </a:rPr>
              <a:t>Poiščite popolno osebo za določeno delovno mesto!</a:t>
            </a:r>
          </a:p>
          <a:p>
            <a:pPr marL="0" indent="0" algn="just">
              <a:lnSpc>
                <a:spcPct val="107000"/>
              </a:lnSpc>
              <a:spcBef>
                <a:spcPts val="0"/>
              </a:spcBef>
              <a:spcAft>
                <a:spcPts val="0"/>
              </a:spcAft>
              <a:buNone/>
            </a:pPr>
            <a:endParaRPr lang="en-IE" sz="1800"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0"/>
              </a:spcAft>
              <a:buFont typeface="Symbol" panose="05050102010706020507" pitchFamily="18" charset="2"/>
              <a:buChar char=""/>
            </a:pPr>
            <a:r>
              <a:rPr lang="sl-SI" sz="1800" b="1">
                <a:latin typeface="Tw Cen MT" panose="020B0602020104020603" pitchFamily="34" charset="0"/>
                <a:ea typeface="Calibri" panose="020F0502020204030204" pitchFamily="34" charset="0"/>
                <a:cs typeface="Times New Roman" panose="02020603050405020304" pitchFamily="18" charset="0"/>
              </a:rPr>
              <a:t>Bodite na preži. </a:t>
            </a:r>
            <a:r>
              <a:rPr lang="sl-SI" sz="1800">
                <a:latin typeface="Tw Cen MT" panose="020B0602020104020603" pitchFamily="34" charset="0"/>
                <a:ea typeface="Calibri" panose="020F0502020204030204" pitchFamily="34" charset="0"/>
                <a:cs typeface="Times New Roman" panose="02020603050405020304" pitchFamily="18" charset="0"/>
              </a:rPr>
              <a:t>Kje boste našli ljudi, ki jih potrebujete? Na agencijah za upravljanje s človeškimi viri? S pomočjo iskalcev kadrov oz. lovcev na glave? Bodite pozorni na ljudi, ki jih srečujete ali s katerimi že sodelujete, saj bi v prihodnosti lahko postali pomemben del vašega podjetja. Zapomnite si sposobne ljudi, čeprav v danem trenutku nimate delovnega mesta zanje - mogoče jih boste potrebovali v prihodnje.</a:t>
            </a:r>
          </a:p>
          <a:p>
            <a:pPr marL="342900" lvl="0" indent="-342900" algn="just">
              <a:lnSpc>
                <a:spcPct val="107000"/>
              </a:lnSpc>
              <a:spcBef>
                <a:spcPts val="0"/>
              </a:spcBef>
              <a:spcAft>
                <a:spcPts val="0"/>
              </a:spcAft>
              <a:buFont typeface="Symbol" panose="05050102010706020507" pitchFamily="18" charset="2"/>
              <a:buChar char=""/>
            </a:pPr>
            <a:endParaRPr lang="en-GB" sz="18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0"/>
              </a:spcAft>
              <a:buFont typeface="Symbol" panose="05050102010706020507" pitchFamily="18" charset="2"/>
              <a:buChar char=""/>
            </a:pPr>
            <a:r>
              <a:rPr lang="sl-SI" sz="1800" b="1">
                <a:latin typeface="Tw Cen MT" panose="020B0602020104020603" pitchFamily="34" charset="0"/>
                <a:ea typeface="Calibri" panose="020F0502020204030204" pitchFamily="34" charset="0"/>
                <a:cs typeface="Times New Roman" panose="02020603050405020304" pitchFamily="18" charset="0"/>
              </a:rPr>
              <a:t>Kdo je privlačen delodajalec?</a:t>
            </a:r>
            <a:r>
              <a:rPr lang="sl-SI" sz="1800">
                <a:latin typeface="Tw Cen MT" panose="020B0602020104020603" pitchFamily="34" charset="0"/>
                <a:ea typeface="Calibri" panose="020F0502020204030204" pitchFamily="34" charset="0"/>
                <a:cs typeface="Times New Roman" panose="02020603050405020304" pitchFamily="18" charset="0"/>
              </a:rPr>
              <a:t> Pomislite, kaj bi lahko motiviralo vaše (prihodnje) uslužbence. Gre za plačo, druge ugodnosti, osebnostno rast, dobre odnose z delodajalcem, izobraževanje, možnost sodelovanja pri sprejemanju odločitev?</a:t>
            </a:r>
          </a:p>
          <a:p>
            <a:pPr marL="342900" lvl="0" indent="-342900" algn="just">
              <a:lnSpc>
                <a:spcPct val="107000"/>
              </a:lnSpc>
              <a:spcBef>
                <a:spcPts val="0"/>
              </a:spcBef>
              <a:spcAft>
                <a:spcPts val="0"/>
              </a:spcAft>
              <a:buFont typeface="Symbol" panose="05050102010706020507" pitchFamily="18" charset="2"/>
              <a:buChar char=""/>
            </a:pPr>
            <a:endParaRPr lang="en-GB" sz="1800" b="1" dirty="0">
              <a:effectLst/>
              <a:latin typeface="Tw Cen MT" panose="020B0602020104020603" pitchFamily="34" charset="0"/>
              <a:ea typeface="Calibri" panose="020F0502020204030204" pitchFamily="34" charset="0"/>
              <a:cs typeface="Times New Roman" panose="02020603050405020304" pitchFamily="18" charset="0"/>
            </a:endParaRPr>
          </a:p>
          <a:p>
            <a:pPr marL="0" lvl="0" indent="0" algn="just">
              <a:lnSpc>
                <a:spcPct val="107000"/>
              </a:lnSpc>
              <a:spcBef>
                <a:spcPts val="0"/>
              </a:spcBef>
              <a:spcAft>
                <a:spcPts val="0"/>
              </a:spcAft>
              <a:buNone/>
            </a:pPr>
            <a:endParaRPr lang="en-GB" sz="18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0"/>
              </a:spcAft>
              <a:buFont typeface="Symbol" panose="05050102010706020507" pitchFamily="18" charset="2"/>
              <a:buChar char=""/>
            </a:pPr>
            <a:r>
              <a:rPr lang="sl-SI" sz="1800" b="1">
                <a:latin typeface="Tw Cen MT" panose="020B0602020104020603" pitchFamily="34" charset="0"/>
                <a:ea typeface="Calibri" panose="020F0502020204030204" pitchFamily="34" charset="0"/>
                <a:cs typeface="Times New Roman" panose="02020603050405020304" pitchFamily="18" charset="0"/>
              </a:rPr>
              <a:t>Uberite strateški pristop. </a:t>
            </a:r>
            <a:r>
              <a:rPr lang="sl-SI" sz="1800">
                <a:latin typeface="Tw Cen MT" panose="020B0602020104020603" pitchFamily="34" charset="0"/>
                <a:ea typeface="Calibri" panose="020F0502020204030204" pitchFamily="34" charset="0"/>
                <a:cs typeface="Times New Roman" panose="02020603050405020304" pitchFamily="18" charset="0"/>
              </a:rPr>
              <a:t>Pomislite, zakaj jih potrebujete. Kako jih boste v prihodnosti vključili v svoje poslovanje?</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515590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5</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dirty="0">
                <a:solidFill>
                  <a:schemeClr val="bg1"/>
                </a:solidFill>
              </a:rPr>
              <a:t>Upravljanje s človeškimi viri za začetnike</a:t>
            </a:r>
            <a:br>
              <a:rPr lang="sl-SI" dirty="0">
                <a:solidFill>
                  <a:schemeClr val="bg1"/>
                </a:solidFill>
              </a:rPr>
            </a:br>
            <a:r>
              <a:rPr lang="sl-SI" dirty="0">
                <a:solidFill>
                  <a:schemeClr val="bg1"/>
                </a:solidFill>
              </a:rPr>
              <a:t>(Upravljanje s človeškimi viri)</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marL="0" indent="0" algn="just">
              <a:spcBef>
                <a:spcPts val="0"/>
              </a:spcBef>
              <a:spcAft>
                <a:spcPts val="0"/>
              </a:spcAft>
              <a:buNone/>
            </a:pPr>
            <a:r>
              <a:rPr lang="sl-SI" sz="1800" dirty="0">
                <a:latin typeface="Tw Cen MT" panose="020B0602020104020603" pitchFamily="34" charset="0"/>
                <a:ea typeface="Calibri" panose="020F0502020204030204" pitchFamily="34" charset="0"/>
                <a:cs typeface="Times New Roman" panose="02020603050405020304" pitchFamily="18" charset="0"/>
              </a:rPr>
              <a:t>Svojega najpomembnejšega aduta nikar ne prepustite naključju!</a:t>
            </a:r>
          </a:p>
          <a:p>
            <a:pPr marL="0" indent="0" algn="just">
              <a:spcBef>
                <a:spcPts val="0"/>
              </a:spcBef>
              <a:spcAft>
                <a:spcPts val="0"/>
              </a:spcAft>
              <a:buNone/>
            </a:pPr>
            <a:endParaRPr lang="en-IE" sz="1800"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spcBef>
                <a:spcPts val="0"/>
              </a:spcBef>
              <a:spcAft>
                <a:spcPts val="0"/>
              </a:spcAft>
              <a:buFont typeface="Symbol" panose="05050102010706020507" pitchFamily="18" charset="2"/>
              <a:buChar char=""/>
            </a:pPr>
            <a:r>
              <a:rPr lang="sl-SI" sz="1800" b="1" dirty="0">
                <a:latin typeface="Tw Cen MT" panose="020B0602020104020603" pitchFamily="34" charset="0"/>
                <a:ea typeface="Calibri" panose="020F0502020204030204" pitchFamily="34" charset="0"/>
                <a:cs typeface="Times New Roman" panose="02020603050405020304" pitchFamily="18" charset="0"/>
              </a:rPr>
              <a:t>Mentorstvo je ključnega pomena!</a:t>
            </a:r>
            <a:r>
              <a:rPr lang="sl-SI" sz="1800" dirty="0">
                <a:latin typeface="Tw Cen MT" panose="020B0602020104020603" pitchFamily="34" charset="0"/>
                <a:ea typeface="Calibri" panose="020F0502020204030204" pitchFamily="34" charset="0"/>
                <a:cs typeface="Times New Roman" panose="02020603050405020304" pitchFamily="18" charset="0"/>
              </a:rPr>
              <a:t> Ljudje vsaj na začetku potrebujejo vodenje, mentorstvo ali pomoč. Seveda pa je tudi v poznejših obdobjih pomembno, da spremljate njihovo delo ter njihov osebnostni in poklicni razvoj, saj se na ta način prepričate, da tvorno prispevajo k uresničevanju vaše poslovne strategije.</a:t>
            </a:r>
          </a:p>
          <a:p>
            <a:pPr marL="342900" lvl="0" indent="-342900" algn="just">
              <a:spcBef>
                <a:spcPts val="0"/>
              </a:spcBef>
              <a:spcAft>
                <a:spcPts val="0"/>
              </a:spcAft>
              <a:buFont typeface="Symbol" panose="05050102010706020507" pitchFamily="18" charset="2"/>
              <a:buChar char=""/>
            </a:pPr>
            <a:endParaRPr lang="en-GB" sz="18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spcBef>
                <a:spcPts val="0"/>
              </a:spcBef>
              <a:spcAft>
                <a:spcPts val="0"/>
              </a:spcAft>
              <a:buFont typeface="Symbol" panose="05050102010706020507" pitchFamily="18" charset="2"/>
              <a:buChar char=""/>
            </a:pPr>
            <a:r>
              <a:rPr lang="sl-SI" sz="1800" b="1" dirty="0">
                <a:latin typeface="Tw Cen MT" panose="020B0602020104020603" pitchFamily="34" charset="0"/>
                <a:ea typeface="Calibri" panose="020F0502020204030204" pitchFamily="34" charset="0"/>
                <a:cs typeface="Times New Roman" panose="02020603050405020304" pitchFamily="18" charset="0"/>
              </a:rPr>
              <a:t>Znanje je vaš glavni vir uspeha!</a:t>
            </a:r>
            <a:r>
              <a:rPr lang="sl-SI" sz="1800" dirty="0">
                <a:latin typeface="Tw Cen MT" panose="020B0602020104020603" pitchFamily="34" charset="0"/>
                <a:ea typeface="Calibri" panose="020F0502020204030204" pitchFamily="34" charset="0"/>
                <a:cs typeface="Times New Roman" panose="02020603050405020304" pitchFamily="18" charset="0"/>
              </a:rPr>
              <a:t> Raziskave potrjujejo, kako zelo pomembno je posredovanje znanja in nenehno strokovno usposabljanje. Naj vam ne bo škoda vlagati časa in denarja v tovrstne dejavnosti. Gre za dolgoročno naložbo, ki bo koristila vašemu poslu.</a:t>
            </a:r>
          </a:p>
          <a:p>
            <a:pPr marL="0" lvl="0" indent="0" algn="just">
              <a:spcBef>
                <a:spcPts val="0"/>
              </a:spcBef>
              <a:spcAft>
                <a:spcPts val="0"/>
              </a:spcAft>
              <a:buNone/>
            </a:pPr>
            <a:endParaRPr lang="en-GB" sz="1800" b="1" dirty="0">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spcBef>
                <a:spcPts val="0"/>
              </a:spcBef>
              <a:spcAft>
                <a:spcPts val="0"/>
              </a:spcAft>
              <a:buFont typeface="Symbol" panose="05050102010706020507" pitchFamily="18" charset="2"/>
              <a:buChar char=""/>
            </a:pPr>
            <a:r>
              <a:rPr lang="sl-SI" sz="1800" b="1" dirty="0">
                <a:latin typeface="Tw Cen MT" panose="020B0602020104020603" pitchFamily="34" charset="0"/>
                <a:ea typeface="Calibri" panose="020F0502020204030204" pitchFamily="34" charset="0"/>
                <a:cs typeface="Times New Roman" panose="02020603050405020304" pitchFamily="18" charset="0"/>
              </a:rPr>
              <a:t>Jasno določite pričakovanja (to od vas pričakujejo tudi uslužbenci)!</a:t>
            </a:r>
            <a:r>
              <a:rPr lang="sl-SI" sz="1800" dirty="0">
                <a:latin typeface="Tw Cen MT" panose="020B0602020104020603" pitchFamily="34" charset="0"/>
                <a:ea typeface="Calibri" panose="020F0502020204030204" pitchFamily="34" charset="0"/>
                <a:cs typeface="Times New Roman" panose="02020603050405020304" pitchFamily="18" charset="0"/>
              </a:rPr>
              <a:t> Poskrbite za glavne vidike sistema upravljanja s človeškimi viri, kar vključuje pravne postopke, nagrade in plačila, nadzor in ocenjevanje, način sporazumevanja, razvoj človeških virov itd. </a:t>
            </a:r>
          </a:p>
          <a:p>
            <a:pPr marL="342900" lvl="0" indent="-342900" algn="just">
              <a:spcBef>
                <a:spcPts val="0"/>
              </a:spcBef>
              <a:spcAft>
                <a:spcPts val="0"/>
              </a:spcAft>
              <a:buFont typeface="Symbol" panose="05050102010706020507" pitchFamily="18" charset="2"/>
              <a:buChar char=""/>
            </a:pPr>
            <a:endParaRPr lang="en-GB" sz="18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spcBef>
                <a:spcPts val="0"/>
              </a:spcBef>
              <a:spcAft>
                <a:spcPts val="0"/>
              </a:spcAft>
              <a:buFont typeface="Symbol" panose="05050102010706020507" pitchFamily="18" charset="2"/>
              <a:buChar char=""/>
            </a:pPr>
            <a:r>
              <a:rPr lang="sl-SI" sz="1800" b="1" dirty="0">
                <a:latin typeface="Tw Cen MT" panose="020B0602020104020603" pitchFamily="34" charset="0"/>
                <a:ea typeface="Calibri" panose="020F0502020204030204" pitchFamily="34" charset="0"/>
                <a:cs typeface="Times New Roman" panose="02020603050405020304" pitchFamily="18" charset="0"/>
              </a:rPr>
              <a:t>Brez oklevanja vzpostavite redno komunikacijo!</a:t>
            </a:r>
            <a:r>
              <a:rPr lang="sl-SI" sz="1800" dirty="0">
                <a:latin typeface="Tw Cen MT" panose="020B0602020104020603" pitchFamily="34" charset="0"/>
                <a:ea typeface="Calibri" panose="020F0502020204030204" pitchFamily="34" charset="0"/>
                <a:cs typeface="Times New Roman" panose="02020603050405020304" pitchFamily="18" charset="0"/>
              </a:rPr>
              <a:t> Komunikacija je ključni dejavnik pri vzpostavitvi stabilnega in pozitivnega delovnega okolja. Ne gre samo za podajanje informacij, saj z dobro komunikacijo postavite tudi temelj dobrih odnosov in pozitivne organizacijske kulture. </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4180108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6</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Povzetek</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algn="just">
              <a:spcBef>
                <a:spcPts val="0"/>
              </a:spcBef>
              <a:spcAft>
                <a:spcPts val="0"/>
              </a:spcAft>
            </a:pPr>
            <a:endParaRPr lang="en-GB" sz="18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marL="0" indent="0" algn="just">
              <a:spcBef>
                <a:spcPts val="0"/>
              </a:spcBef>
              <a:spcAft>
                <a:spcPts val="0"/>
              </a:spcAft>
              <a:buNone/>
            </a:pPr>
            <a:endParaRPr lang="en-GB" sz="1800"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r>
              <a:rPr lang="sl-SI" sz="1800">
                <a:latin typeface="Tw Cen MT" panose="020B0602020104020603" pitchFamily="34" charset="0"/>
                <a:ea typeface="Calibri" panose="020F0502020204030204" pitchFamily="34" charset="0"/>
                <a:cs typeface="Times New Roman" panose="02020603050405020304" pitchFamily="18" charset="0"/>
              </a:rPr>
              <a:t>Upravljanje s človeškimi viri ima pomembno vlogo. Ko bo vaše podjetje začelo rasti, boste ob ustreznem vodenju lažje sledili poslovnim zahtevam s pomočjo podpornega omrežja in sodelavcev. </a:t>
            </a:r>
          </a:p>
          <a:p>
            <a:pPr marL="0" indent="0" algn="just">
              <a:spcBef>
                <a:spcPts val="0"/>
              </a:spcBef>
              <a:spcAft>
                <a:spcPts val="0"/>
              </a:spcAft>
              <a:buNone/>
            </a:pPr>
            <a:endParaRPr lang="en-GB" sz="1800"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endParaRPr lang="en-GB" sz="1800"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r>
              <a:rPr lang="sl-SI" sz="1800">
                <a:latin typeface="Tw Cen MT" panose="020B0602020104020603" pitchFamily="34" charset="0"/>
                <a:ea typeface="Calibri" panose="020F0502020204030204" pitchFamily="34" charset="0"/>
                <a:cs typeface="Times New Roman" panose="02020603050405020304" pitchFamily="18" charset="0"/>
              </a:rPr>
              <a:t>Potencial rasti bo še večji, če boste vlagali v znanje in poskrbeli, da bo človeški kapital osrednji steber vašega podjetja. Pomembno je, da temu namenite enako pozornost kot kateremu koli drugemu vidiku. </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74780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7</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Uveljavljena podjetja</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421341" y="1335376"/>
            <a:ext cx="11510683" cy="5002672"/>
          </a:xfrm>
        </p:spPr>
        <p:txBody>
          <a:bodyPr numCol="2" spcCol="540000" rtlCol="0">
            <a:normAutofit fontScale="70000" lnSpcReduction="20000"/>
          </a:bodyPr>
          <a:lstStyle/>
          <a:p>
            <a:pPr marL="0" indent="0" algn="just">
              <a:lnSpc>
                <a:spcPct val="120000"/>
              </a:lnSpc>
              <a:spcBef>
                <a:spcPts val="0"/>
              </a:spcBef>
              <a:spcAft>
                <a:spcPts val="0"/>
              </a:spcAft>
              <a:buNone/>
            </a:pPr>
            <a:r>
              <a:rPr lang="sl-SI" sz="2300" dirty="0">
                <a:latin typeface="Tw Cen MT" panose="020B0602020104020603" pitchFamily="34" charset="0"/>
                <a:ea typeface="Calibri" panose="020F0502020204030204" pitchFamily="34" charset="0"/>
                <a:cs typeface="Times New Roman" panose="02020603050405020304" pitchFamily="18" charset="0"/>
              </a:rPr>
              <a:t>Ko se boste uveljavili, bo vaše poslovno popotovanje postalo še zanimivejše. Pred vami se odpira nešteto možnosti! Zdaj ste pravi vodja svojega podjetja, kar seveda prinaša dodatne odgovornosti. Razmislite o sledečem:</a:t>
            </a:r>
          </a:p>
          <a:p>
            <a:pPr algn="just">
              <a:lnSpc>
                <a:spcPct val="120000"/>
              </a:lnSpc>
              <a:spcBef>
                <a:spcPts val="0"/>
              </a:spcBef>
              <a:spcAft>
                <a:spcPts val="0"/>
              </a:spcAft>
            </a:pPr>
            <a:endParaRPr lang="en-IE" sz="2300"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20000"/>
              </a:lnSpc>
              <a:spcBef>
                <a:spcPts val="0"/>
              </a:spcBef>
              <a:spcAft>
                <a:spcPts val="0"/>
              </a:spcAft>
              <a:buFont typeface="Wingdings" panose="05000000000000000000" pitchFamily="2" charset="2"/>
              <a:buChar char=""/>
            </a:pPr>
            <a:r>
              <a:rPr lang="sl-SI" sz="2300" b="1" dirty="0">
                <a:latin typeface="Tw Cen MT" panose="020B0602020104020603" pitchFamily="34" charset="0"/>
                <a:ea typeface="Calibri" panose="020F0502020204030204" pitchFamily="34" charset="0"/>
                <a:cs typeface="Times New Roman" panose="02020603050405020304" pitchFamily="18" charset="0"/>
              </a:rPr>
              <a:t>Vaše podjetje je prostor za rast</a:t>
            </a:r>
            <a:r>
              <a:rPr lang="sl-SI" sz="2300" dirty="0">
                <a:latin typeface="Tw Cen MT" panose="020B0602020104020603" pitchFamily="34" charset="0"/>
                <a:ea typeface="Calibri" panose="020F0502020204030204" pitchFamily="34" charset="0"/>
                <a:cs typeface="Times New Roman" panose="02020603050405020304" pitchFamily="18" charset="0"/>
              </a:rPr>
              <a:t>. Ne gre več samo za vaše poslovne podvige, pomemben je tudi razvoj vaših sodelavcev. Z naložbami v krepitev kompetenc in razvoj človeških virov boste omogočili svojim uslužbencem razvijanje potenciala in obenem prispevali k vsesplošnemu zadovoljstvu, predvsem pa boste povečali njihov prispevek k vašemu poslovnemu uspehu.  </a:t>
            </a:r>
          </a:p>
          <a:p>
            <a:pPr marL="342900" lvl="0" indent="-342900" algn="just">
              <a:lnSpc>
                <a:spcPct val="120000"/>
              </a:lnSpc>
              <a:spcBef>
                <a:spcPts val="0"/>
              </a:spcBef>
              <a:spcAft>
                <a:spcPts val="0"/>
              </a:spcAft>
              <a:buFont typeface="Wingdings" panose="05000000000000000000" pitchFamily="2" charset="2"/>
              <a:buChar char=""/>
            </a:pPr>
            <a:endParaRPr lang="en-GB" sz="23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20000"/>
              </a:lnSpc>
              <a:spcBef>
                <a:spcPts val="0"/>
              </a:spcBef>
              <a:spcAft>
                <a:spcPts val="0"/>
              </a:spcAft>
              <a:buFont typeface="Wingdings" panose="05000000000000000000" pitchFamily="2" charset="2"/>
              <a:buChar char=""/>
            </a:pPr>
            <a:r>
              <a:rPr lang="sl-SI" sz="2300" b="1" dirty="0">
                <a:latin typeface="Tw Cen MT" panose="020B0602020104020603" pitchFamily="34" charset="0"/>
                <a:ea typeface="Calibri" panose="020F0502020204030204" pitchFamily="34" charset="0"/>
                <a:cs typeface="Times New Roman" panose="02020603050405020304" pitchFamily="18" charset="0"/>
              </a:rPr>
              <a:t>Ne pozabite na redno ocenjevanje</a:t>
            </a:r>
            <a:r>
              <a:rPr lang="sl-SI" sz="2300" dirty="0">
                <a:latin typeface="Tw Cen MT" panose="020B0602020104020603" pitchFamily="34" charset="0"/>
                <a:ea typeface="Calibri" panose="020F0502020204030204" pitchFamily="34" charset="0"/>
                <a:cs typeface="Times New Roman" panose="02020603050405020304" pitchFamily="18" charset="0"/>
              </a:rPr>
              <a:t>. Nadzor je sestavni del uspešnosti, učinkovitosti in zadovoljstva vaših uslužbencev. Na ta način pridobite veliko podatkov, ki jih lahko upoštevate pri načrtovanju za prihodnost (sistem nagrajevanja in podajanja povratnih informacij, analiza okoljskih vidikov poslovanja, potencialne grožnje, spremembe itd.). Poskrbite, da boste na podlagi tovrstnega delovanja iztržili kar največ povratnih informacij.</a:t>
            </a:r>
          </a:p>
          <a:p>
            <a:pPr marL="342900" lvl="0" indent="-342900" algn="just">
              <a:lnSpc>
                <a:spcPct val="120000"/>
              </a:lnSpc>
              <a:spcBef>
                <a:spcPts val="0"/>
              </a:spcBef>
              <a:spcAft>
                <a:spcPts val="0"/>
              </a:spcAft>
              <a:buFont typeface="Wingdings" panose="05000000000000000000" pitchFamily="2" charset="2"/>
              <a:buChar char=""/>
            </a:pPr>
            <a:endParaRPr lang="en-GB" sz="23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20000"/>
              </a:lnSpc>
              <a:spcBef>
                <a:spcPts val="0"/>
              </a:spcBef>
              <a:spcAft>
                <a:spcPts val="0"/>
              </a:spcAft>
              <a:buFont typeface="Wingdings" panose="05000000000000000000" pitchFamily="2" charset="2"/>
              <a:buChar char=""/>
            </a:pPr>
            <a:r>
              <a:rPr lang="sl-SI" sz="2300" b="1" dirty="0">
                <a:latin typeface="Tw Cen MT" panose="020B0602020104020603" pitchFamily="34" charset="0"/>
                <a:ea typeface="Calibri" panose="020F0502020204030204" pitchFamily="34" charset="0"/>
                <a:cs typeface="Times New Roman" panose="02020603050405020304" pitchFamily="18" charset="0"/>
              </a:rPr>
              <a:t>Vzdržujte pozitivno organizacijsko klimo in kulturo</a:t>
            </a:r>
            <a:r>
              <a:rPr lang="sl-SI" sz="2300" dirty="0">
                <a:latin typeface="Tw Cen MT" panose="020B0602020104020603" pitchFamily="34" charset="0"/>
                <a:ea typeface="Calibri" panose="020F0502020204030204" pitchFamily="34" charset="0"/>
                <a:cs typeface="Times New Roman" panose="02020603050405020304" pitchFamily="18" charset="0"/>
              </a:rPr>
              <a:t>. Ocena splošnega vtisa v podjetju je pomembna, vendar pa ni nujno, da vedno odraža dejanske vrednote in mnenja med uslužbenci vašega podjetja. Razvoj ugodne organizacijske klime v vašem podjetju lahko okrepi zavzetost uslužbencev in poveča produktivnost. Po drugi strani lahko zanemarjanje tega vidika vodi do številnih neugodnih posledic, kar vključuje absentizem (izostajanje od dela), prezentizem (vztrajanje na delovnem mestu kljub slabemu počutju), stavke itd. </a:t>
            </a:r>
          </a:p>
          <a:p>
            <a:pPr marL="342900" lvl="0" indent="-342900" algn="just">
              <a:lnSpc>
                <a:spcPct val="120000"/>
              </a:lnSpc>
              <a:spcBef>
                <a:spcPts val="0"/>
              </a:spcBef>
              <a:spcAft>
                <a:spcPts val="0"/>
              </a:spcAft>
              <a:buFont typeface="Wingdings" panose="05000000000000000000" pitchFamily="2" charset="2"/>
              <a:buChar char=""/>
            </a:pPr>
            <a:endParaRPr lang="en-GB" sz="2300" b="1" dirty="0">
              <a:effectLst/>
              <a:latin typeface="Tw Cen MT" panose="020B0602020104020603" pitchFamily="34" charset="0"/>
              <a:ea typeface="Calibri" panose="020F0502020204030204" pitchFamily="34" charset="0"/>
              <a:cs typeface="Times New Roman" panose="02020603050405020304" pitchFamily="18" charset="0"/>
            </a:endParaRPr>
          </a:p>
          <a:p>
            <a:pPr marL="342900" lvl="0" indent="-342900" algn="just">
              <a:lnSpc>
                <a:spcPct val="120000"/>
              </a:lnSpc>
              <a:spcBef>
                <a:spcPts val="0"/>
              </a:spcBef>
              <a:spcAft>
                <a:spcPts val="0"/>
              </a:spcAft>
              <a:buFont typeface="Wingdings" panose="05000000000000000000" pitchFamily="2" charset="2"/>
              <a:buChar char=""/>
            </a:pPr>
            <a:r>
              <a:rPr lang="sl-SI" sz="2300" b="1" dirty="0">
                <a:latin typeface="Tw Cen MT" panose="020B0602020104020603" pitchFamily="34" charset="0"/>
                <a:ea typeface="Calibri" panose="020F0502020204030204" pitchFamily="34" charset="0"/>
                <a:cs typeface="Times New Roman" panose="02020603050405020304" pitchFamily="18" charset="0"/>
              </a:rPr>
              <a:t>Pomebno je tudi upravljanje talentov.</a:t>
            </a:r>
            <a:r>
              <a:rPr lang="sl-SI" sz="2300" dirty="0">
                <a:latin typeface="Tw Cen MT" panose="020B0602020104020603" pitchFamily="34" charset="0"/>
                <a:ea typeface="Calibri" panose="020F0502020204030204" pitchFamily="34" charset="0"/>
                <a:cs typeface="Times New Roman" panose="02020603050405020304" pitchFamily="18" charset="0"/>
              </a:rPr>
              <a:t> Kako se soočati z ljudmi, ki so glasni ali težavni? Posvečajte se ljudem, za katere menite, da so gonilna sila razvoja vašega podjetja.</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1523242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8</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Pravni vidiki</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lvl="1" algn="just">
              <a:spcBef>
                <a:spcPts val="0"/>
              </a:spcBef>
              <a:spcAft>
                <a:spcPts val="0"/>
              </a:spcAft>
              <a:buFont typeface="Arial" panose="020B0604020202020204" pitchFamily="34" charset="0"/>
              <a:buChar char="•"/>
            </a:pPr>
            <a:endParaRPr lang="en-GB" dirty="0">
              <a:latin typeface="Tw Cen MT" panose="020B0602020104020603" pitchFamily="34" charset="0"/>
              <a:ea typeface="Tw Cen MT" panose="020B0602020104020603" pitchFamily="34" charset="0"/>
              <a:cs typeface="Times New Roman" panose="02020603050405020304" pitchFamily="18" charset="0"/>
            </a:endParaRPr>
          </a:p>
          <a:p>
            <a:pPr marL="0" indent="0" algn="just" rtl="0">
              <a:spcBef>
                <a:spcPts val="0"/>
              </a:spcBef>
              <a:spcAft>
                <a:spcPts val="0"/>
              </a:spcAft>
              <a:buNone/>
            </a:pPr>
            <a:r>
              <a:rPr lang="sl-SI" sz="1800">
                <a:solidFill>
                  <a:schemeClr val="tx1"/>
                </a:solidFill>
                <a:latin typeface="Tw Cen MT" panose="020B0602020104020603" pitchFamily="34" charset="0"/>
              </a:rPr>
              <a:t>Ne pozabite na naslednje vidike:</a:t>
            </a:r>
          </a:p>
          <a:p>
            <a:pPr marL="0" indent="0" algn="just" rtl="0">
              <a:spcBef>
                <a:spcPts val="0"/>
              </a:spcBef>
              <a:spcAft>
                <a:spcPts val="0"/>
              </a:spcAft>
              <a:buNone/>
            </a:pPr>
            <a:endParaRPr lang="es-ES" sz="1800" dirty="0">
              <a:solidFill>
                <a:schemeClr val="tx1"/>
              </a:solidFill>
              <a:latin typeface="Tw Cen MT" panose="020B0602020104020603" pitchFamily="34" charset="0"/>
            </a:endParaRPr>
          </a:p>
          <a:p>
            <a:pPr lvl="1" algn="just">
              <a:spcBef>
                <a:spcPts val="0"/>
              </a:spcBef>
              <a:spcAft>
                <a:spcPts val="0"/>
              </a:spcAft>
              <a:buFont typeface="Arial" panose="020B0604020202020204" pitchFamily="34" charset="0"/>
              <a:buChar char="•"/>
            </a:pPr>
            <a:r>
              <a:rPr lang="sl-SI">
                <a:solidFill>
                  <a:schemeClr val="tx1"/>
                </a:solidFill>
                <a:latin typeface="Tw Cen MT" panose="020B0602020104020603" pitchFamily="34" charset="0"/>
              </a:rPr>
              <a:t>zaposlitvene obveznosti in pogodbe,</a:t>
            </a:r>
          </a:p>
          <a:p>
            <a:pPr lvl="1" algn="just">
              <a:spcBef>
                <a:spcPts val="0"/>
              </a:spcBef>
              <a:spcAft>
                <a:spcPts val="0"/>
              </a:spcAft>
              <a:buFont typeface="Arial" panose="020B0604020202020204" pitchFamily="34" charset="0"/>
              <a:buChar char="•"/>
            </a:pPr>
            <a:r>
              <a:rPr lang="sl-SI">
                <a:solidFill>
                  <a:schemeClr val="tx1"/>
                </a:solidFill>
                <a:latin typeface="Tw Cen MT" panose="020B0602020104020603" pitchFamily="34" charset="0"/>
              </a:rPr>
              <a:t>zdravje,</a:t>
            </a:r>
          </a:p>
          <a:p>
            <a:pPr lvl="1" algn="just">
              <a:spcBef>
                <a:spcPts val="0"/>
              </a:spcBef>
              <a:spcAft>
                <a:spcPts val="0"/>
              </a:spcAft>
              <a:buFont typeface="Arial" panose="020B0604020202020204" pitchFamily="34" charset="0"/>
              <a:buChar char="•"/>
            </a:pPr>
            <a:r>
              <a:rPr lang="sl-SI">
                <a:solidFill>
                  <a:schemeClr val="tx1"/>
                </a:solidFill>
                <a:latin typeface="Tw Cen MT" panose="020B0602020104020603" pitchFamily="34" charset="0"/>
              </a:rPr>
              <a:t>varnost pri delu,</a:t>
            </a:r>
          </a:p>
          <a:p>
            <a:pPr lvl="1" algn="just">
              <a:spcBef>
                <a:spcPts val="0"/>
              </a:spcBef>
              <a:spcAft>
                <a:spcPts val="0"/>
              </a:spcAft>
              <a:buFont typeface="Arial" panose="020B0604020202020204" pitchFamily="34" charset="0"/>
              <a:buChar char="•"/>
            </a:pPr>
            <a:r>
              <a:rPr lang="sl-SI">
                <a:solidFill>
                  <a:schemeClr val="tx1"/>
                </a:solidFill>
                <a:latin typeface="Tw Cen MT" panose="020B0602020104020603" pitchFamily="34" charset="0"/>
              </a:rPr>
              <a:t>zasebnost,</a:t>
            </a:r>
          </a:p>
          <a:p>
            <a:pPr lvl="1" algn="just">
              <a:spcBef>
                <a:spcPts val="0"/>
              </a:spcBef>
              <a:spcAft>
                <a:spcPts val="0"/>
              </a:spcAft>
              <a:buFont typeface="Arial" panose="020B0604020202020204" pitchFamily="34" charset="0"/>
              <a:buChar char="•"/>
            </a:pPr>
            <a:r>
              <a:rPr lang="sl-SI">
                <a:solidFill>
                  <a:schemeClr val="tx1"/>
                </a:solidFill>
                <a:latin typeface="Tw Cen MT" panose="020B0602020104020603" pitchFamily="34" charset="0"/>
              </a:rPr>
              <a:t>diskriminacija.</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557673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B628FE7D-043F-42AF-B4AB-DB9AFF936B28}"/>
              </a:ext>
            </a:extLst>
          </p:cNvPr>
          <p:cNvSpPr>
            <a:spLocks noGrp="1"/>
          </p:cNvSpPr>
          <p:nvPr>
            <p:ph type="title"/>
          </p:nvPr>
        </p:nvSpPr>
        <p:spPr>
          <a:xfrm>
            <a:off x="1097279" y="4892956"/>
            <a:ext cx="10113645" cy="743682"/>
          </a:xfrm>
        </p:spPr>
        <p:txBody>
          <a:bodyPr rtlCol="0"/>
          <a:lstStyle/>
          <a:p>
            <a:pPr rtl="0"/>
            <a:r>
              <a:rPr lang="sl-SI"/>
              <a:t>Veliko sreče!</a:t>
            </a:r>
          </a:p>
        </p:txBody>
      </p:sp>
      <p:pic>
        <p:nvPicPr>
          <p:cNvPr id="16" name="Marcador de posición de imagen 15">
            <a:extLst>
              <a:ext uri="{FF2B5EF4-FFF2-40B4-BE49-F238E27FC236}">
                <a16:creationId xmlns:a16="http://schemas.microsoft.com/office/drawing/2014/main" id="{B29A3BE7-D437-4609-8BD3-AEF30ABE77B5}"/>
              </a:ext>
            </a:extLst>
          </p:cNvPr>
          <p:cNvPicPr>
            <a:picLocks noGrp="1" noChangeAspect="1"/>
          </p:cNvPicPr>
          <p:nvPr>
            <p:ph type="pic" idx="1"/>
          </p:nvPr>
        </p:nvPicPr>
        <p:blipFill>
          <a:blip r:embed="rId3"/>
          <a:srcRect t="16197" b="16197"/>
          <a:stretch>
            <a:fillRect/>
          </a:stretch>
        </p:blipFill>
        <p:spPr/>
      </p:pic>
    </p:spTree>
    <p:extLst>
      <p:ext uri="{BB962C8B-B14F-4D97-AF65-F5344CB8AC3E}">
        <p14:creationId xmlns:p14="http://schemas.microsoft.com/office/powerpoint/2010/main" val="1409899035"/>
      </p:ext>
    </p:extLst>
  </p:cSld>
  <p:clrMapOvr>
    <a:masterClrMapping/>
  </p:clrMapOvr>
</p:sld>
</file>

<file path=ppt/theme/theme1.xml><?xml version="1.0" encoding="utf-8"?>
<a:theme xmlns:a="http://schemas.openxmlformats.org/drawingml/2006/main" name="RetrospectVTI">
  <a:themeElements>
    <a:clrScheme name="Personalizado 2">
      <a:dk1>
        <a:srgbClr val="000000"/>
      </a:dk1>
      <a:lt1>
        <a:srgbClr val="FFFFFF"/>
      </a:lt1>
      <a:dk2>
        <a:srgbClr val="322441"/>
      </a:dk2>
      <a:lt2>
        <a:srgbClr val="E8E8E2"/>
      </a:lt2>
      <a:accent1>
        <a:srgbClr val="7F7F7F"/>
      </a:accent1>
      <a:accent2>
        <a:srgbClr val="7229D2"/>
      </a:accent2>
      <a:accent3>
        <a:srgbClr val="C62FE1"/>
      </a:accent3>
      <a:accent4>
        <a:srgbClr val="CF1DA0"/>
      </a:accent4>
      <a:accent5>
        <a:srgbClr val="E12F68"/>
      </a:accent5>
      <a:accent6>
        <a:srgbClr val="CF2E1D"/>
      </a:accent6>
      <a:hlink>
        <a:srgbClr val="87882D"/>
      </a:hlink>
      <a:folHlink>
        <a:srgbClr val="7F7F7F"/>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42571023_TF11534312.potx" id="{2291DC7D-CF71-47B7-9007-7770FC51FEB1}" vid="{FCED88B2-71A7-444D-B83F-FD7C823473E2}"/>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la oficina">
  <a:themeElements>
    <a:clrScheme name="Violeta rojo">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9C65060F-1094-41F3-95E3-03DA10677CAD}">
  <ds:schemaRefs>
    <ds:schemaRef ds:uri="http://schemas.microsoft.com/sharepoint/v3/contenttype/forms"/>
  </ds:schemaRefs>
</ds:datastoreItem>
</file>

<file path=customXml/itemProps2.xml><?xml version="1.0" encoding="utf-8"?>
<ds:datastoreItem xmlns:ds="http://schemas.openxmlformats.org/officeDocument/2006/customXml" ds:itemID="{1A09386F-CDB5-4CE9-AE70-AE4E53A633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8F16D9-EB65-4F11-9CD9-58377B437CF8}">
  <ds:schemaRefs>
    <ds:schemaRef ds:uri="http://www.w3.org/XML/1998/namespace"/>
    <ds:schemaRef ds:uri="http://schemas.microsoft.com/office/2006/documentManagement/types"/>
    <ds:schemaRef ds:uri="71af3243-3dd4-4a8d-8c0d-dd76da1f02a5"/>
    <ds:schemaRef ds:uri="http://purl.org/dc/dcmitype/"/>
    <ds:schemaRef ds:uri="http://purl.org/dc/terms/"/>
    <ds:schemaRef ds:uri="http://schemas.openxmlformats.org/package/2006/metadata/core-properties"/>
    <ds:schemaRef ds:uri="http://schemas.microsoft.com/office/infopath/2007/PartnerControls"/>
    <ds:schemaRef ds:uri="16c05727-aa75-4e4a-9b5f-8a80a1165891"/>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0</TotalTime>
  <Words>958</Words>
  <Application>Microsoft Office PowerPoint</Application>
  <PresentationFormat>Širokozaslonsko</PresentationFormat>
  <Paragraphs>89</Paragraphs>
  <Slides>9</Slides>
  <Notes>9</Notes>
  <HiddenSlides>0</HiddenSlides>
  <MMClips>0</MMClips>
  <ScaleCrop>false</ScaleCrop>
  <HeadingPairs>
    <vt:vector size="6" baseType="variant">
      <vt:variant>
        <vt:lpstr>Uporabljene pisave</vt:lpstr>
      </vt:variant>
      <vt:variant>
        <vt:i4>6</vt:i4>
      </vt:variant>
      <vt:variant>
        <vt:lpstr>Tema</vt:lpstr>
      </vt:variant>
      <vt:variant>
        <vt:i4>1</vt:i4>
      </vt:variant>
      <vt:variant>
        <vt:lpstr>Naslovi diapozitivov</vt:lpstr>
      </vt:variant>
      <vt:variant>
        <vt:i4>9</vt:i4>
      </vt:variant>
    </vt:vector>
  </HeadingPairs>
  <TitlesOfParts>
    <vt:vector size="16" baseType="lpstr">
      <vt:lpstr>Arial</vt:lpstr>
      <vt:lpstr>Calibri</vt:lpstr>
      <vt:lpstr>Calibri Light</vt:lpstr>
      <vt:lpstr>Symbol</vt:lpstr>
      <vt:lpstr>Tw Cen MT</vt:lpstr>
      <vt:lpstr>Wingdings</vt:lpstr>
      <vt:lpstr>RetrospectVTI</vt:lpstr>
      <vt:lpstr>PowerPointova predstavitev</vt:lpstr>
      <vt:lpstr>MODUL 3 - Upravljanje s človeškimi viri v vašem podjetju</vt:lpstr>
      <vt:lpstr>Upravljanje s človeškimi viri za začetnike (Strategija upravljanja s človeškimi viri)</vt:lpstr>
      <vt:lpstr>Upravljanje s človeškimi viri za začetnike (Zaposlovanje)</vt:lpstr>
      <vt:lpstr>Upravljanje s človeškimi viri za začetnike (Upravljanje s človeškimi viri)</vt:lpstr>
      <vt:lpstr>Povzetek</vt:lpstr>
      <vt:lpstr>Uveljavljena podjetja</vt:lpstr>
      <vt:lpstr>Pravni vidiki</vt:lpstr>
      <vt:lpstr>Veliko sreče!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2020-05-13T07:31:58Z</dcterms:created>
  <dcterms:modified xsi:type="dcterms:W3CDTF">2021-11-09T06:50:26Z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