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removePersonalInfoOnSave="1" saveSubsetFonts="1" autoCompressPictures="0">
  <p:sldMasterIdLst>
    <p:sldMasterId id="2147483725" r:id="rId4"/>
  </p:sldMasterIdLst>
  <p:notesMasterIdLst>
    <p:notesMasterId r:id="rId12"/>
  </p:notesMasterIdLst>
  <p:handoutMasterIdLst>
    <p:handoutMasterId r:id="rId13"/>
  </p:handoutMasterIdLst>
  <p:sldIdLst>
    <p:sldId id="256" r:id="rId5"/>
    <p:sldId id="257" r:id="rId6"/>
    <p:sldId id="307" r:id="rId7"/>
    <p:sldId id="313" r:id="rId8"/>
    <p:sldId id="314" r:id="rId9"/>
    <p:sldId id="315" r:id="rId10"/>
    <p:sldId id="292" r:id="rId11"/>
  </p:sldIdLst>
  <p:sldSz cx="12192000" cy="6858000"/>
  <p:notesSz cx="6858000" cy="9144000"/>
  <p:defaultTextStyle>
    <a:defPPr rtl="0">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Sección predeterminada" id="{AE50564F-E098-4FAB-A1D5-61B885E684A6}">
          <p14:sldIdLst>
            <p14:sldId id="256"/>
            <p14:sldId id="257"/>
            <p14:sldId id="307"/>
            <p14:sldId id="313"/>
            <p14:sldId id="314"/>
            <p14:sldId id="315"/>
            <p14:sldId id="292"/>
          </p14:sldIdLst>
        </p14:section>
      </p14:sectionLst>
    </p:ex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15:guide id="1" orient="horz" pos="2880" userDrawn="1">
          <p15:clr>
            <a:srgbClr val="A4A3A4"/>
          </p15:clr>
        </p15:guide>
        <p15:guide id="2" pos="2160"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7" name="Avtor" initials="A" lastIdx="0" clrIdx="6"/>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62626"/>
    <a:srgbClr val="FF3399"/>
    <a:srgbClr val="30425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000" autoAdjust="0"/>
    <p:restoredTop sz="94291" autoAdjust="0"/>
  </p:normalViewPr>
  <p:slideViewPr>
    <p:cSldViewPr snapToGrid="0" showGuides="1">
      <p:cViewPr varScale="1">
        <p:scale>
          <a:sx n="108" d="100"/>
          <a:sy n="108" d="100"/>
        </p:scale>
        <p:origin x="654" y="102"/>
      </p:cViewPr>
      <p:guideLst>
        <p:guide orient="horz" pos="2160"/>
        <p:guide pos="3840"/>
      </p:guideLst>
    </p:cSldViewPr>
  </p:slideViewPr>
  <p:outlineViewPr>
    <p:cViewPr>
      <p:scale>
        <a:sx n="33" d="100"/>
        <a:sy n="33" d="100"/>
      </p:scale>
      <p:origin x="0" y="-288"/>
    </p:cViewPr>
  </p:outlineViewPr>
  <p:notesTextViewPr>
    <p:cViewPr>
      <p:scale>
        <a:sx n="3" d="2"/>
        <a:sy n="3" d="2"/>
      </p:scale>
      <p:origin x="0" y="0"/>
    </p:cViewPr>
  </p:notesTextViewPr>
  <p:sorterViewPr>
    <p:cViewPr>
      <p:scale>
        <a:sx n="100" d="100"/>
        <a:sy n="100" d="100"/>
      </p:scale>
      <p:origin x="0" y="0"/>
    </p:cViewPr>
  </p:sorterViewPr>
  <p:notesViewPr>
    <p:cSldViewPr snapToGrid="0" showGuides="1">
      <p:cViewPr varScale="1">
        <p:scale>
          <a:sx n="55" d="100"/>
          <a:sy n="55" d="100"/>
        </p:scale>
        <p:origin x="2022" y="90"/>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handoutMaster" Target="handoutMasters/handoutMaster1.xml"/><Relationship Id="rId18"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notesMaster" Target="notesMasters/notesMaster1.xml"/><Relationship Id="rId17"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presProps" Target="presProp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commentAuthors" Target="commentAuthors.xml"/></Relationships>
</file>

<file path=ppt/diagrams/_rels/data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diagrams/_rels/drawing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diagrams/colors1.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4503D04-C97E-4622-AE07-D0307CB3B4CA}" type="doc">
      <dgm:prSet loTypeId="urn:microsoft.com/office/officeart/2018/2/layout/IconVerticalSolidList#1" loCatId="icon" qsTypeId="urn:microsoft.com/office/officeart/2005/8/quickstyle/simple1" qsCatId="simple" csTypeId="urn:microsoft.com/office/officeart/2005/8/colors/accent5_2" csCatId="accent5" phldr="1"/>
      <dgm:spPr/>
      <dgm:t>
        <a:bodyPr rtlCol="0"/>
        <a:lstStyle/>
        <a:p>
          <a:pPr rtl="0"/>
          <a:endParaRPr lang="en-US"/>
        </a:p>
      </dgm:t>
    </dgm:pt>
    <dgm:pt modelId="{AAC263CB-8256-4B03-92FE-1622698FB3E9}">
      <dgm:prSet custT="1"/>
      <dgm:spPr/>
      <dgm:t>
        <a:bodyPr rtlCol="0"/>
        <a:lstStyle/>
        <a:p>
          <a:pPr>
            <a:lnSpc>
              <a:spcPct val="100000"/>
            </a:lnSpc>
          </a:pPr>
          <a:r>
            <a:rPr lang="sl-SI" sz="1800" b="1" noProof="0"/>
            <a:t>Strateško mreženje</a:t>
          </a:r>
        </a:p>
      </dgm:t>
    </dgm:pt>
    <dgm:pt modelId="{0BEED663-FC38-4EAD-940F-4C475D2C87DB}" type="parTrans" cxnId="{C5E94186-9CB6-4C42-92B3-C546CC53A7B9}">
      <dgm:prSet/>
      <dgm:spPr/>
      <dgm:t>
        <a:bodyPr rtlCol="0"/>
        <a:lstStyle/>
        <a:p>
          <a:pPr rtl="0"/>
          <a:endParaRPr lang="es-ES" sz="2400" noProof="0" dirty="0"/>
        </a:p>
      </dgm:t>
    </dgm:pt>
    <dgm:pt modelId="{808B76D0-8EC7-469A-93AC-7A6017188A9D}" type="sibTrans" cxnId="{C5E94186-9CB6-4C42-92B3-C546CC53A7B9}">
      <dgm:prSet/>
      <dgm:spPr/>
      <dgm:t>
        <a:bodyPr rtlCol="0"/>
        <a:lstStyle/>
        <a:p>
          <a:pPr rtl="0"/>
          <a:endParaRPr lang="es-ES" sz="2400" noProof="0" dirty="0"/>
        </a:p>
      </dgm:t>
    </dgm:pt>
    <dgm:pt modelId="{4E8D2E69-0173-4BD3-B96A-7A9C5DD12B47}">
      <dgm:prSet custT="1"/>
      <dgm:spPr/>
      <dgm:t>
        <a:bodyPr rtlCol="0"/>
        <a:lstStyle/>
        <a:p>
          <a:pPr>
            <a:lnSpc>
              <a:spcPct val="100000"/>
            </a:lnSpc>
          </a:pPr>
          <a:r>
            <a:rPr lang="sl-SI" sz="1800" b="1"/>
            <a:t>Nasveti in namigi za uspešno mreženje</a:t>
          </a:r>
        </a:p>
      </dgm:t>
    </dgm:pt>
    <dgm:pt modelId="{B954BF22-E3B3-4A1C-802E-590228BE2D9C}" type="parTrans" cxnId="{0F866C41-EB5F-47BD-A2CD-A58671F15B67}">
      <dgm:prSet/>
      <dgm:spPr/>
      <dgm:t>
        <a:bodyPr rtlCol="0"/>
        <a:lstStyle/>
        <a:p>
          <a:pPr rtl="0"/>
          <a:endParaRPr lang="es-ES" sz="2400" noProof="0" dirty="0"/>
        </a:p>
      </dgm:t>
    </dgm:pt>
    <dgm:pt modelId="{FEF1E80E-8A9E-4B0A-817C-2A4CFDCF3FB2}" type="sibTrans" cxnId="{0F866C41-EB5F-47BD-A2CD-A58671F15B67}">
      <dgm:prSet/>
      <dgm:spPr/>
      <dgm:t>
        <a:bodyPr rtlCol="0"/>
        <a:lstStyle/>
        <a:p>
          <a:pPr rtl="0"/>
          <a:endParaRPr lang="es-ES" sz="2400" noProof="0" dirty="0"/>
        </a:p>
      </dgm:t>
    </dgm:pt>
    <dgm:pt modelId="{93A6A030-ABAB-4EFA-B539-0FDB3E07C1EF}">
      <dgm:prSet custT="1"/>
      <dgm:spPr/>
      <dgm:t>
        <a:bodyPr rtlCol="0"/>
        <a:lstStyle/>
        <a:p>
          <a:pPr>
            <a:lnSpc>
              <a:spcPct val="100000"/>
            </a:lnSpc>
          </a:pPr>
          <a:r>
            <a:rPr lang="sl-SI" sz="1800" b="1"/>
            <a:t>Igra vlog</a:t>
          </a:r>
        </a:p>
      </dgm:t>
    </dgm:pt>
    <dgm:pt modelId="{3D674B97-6DC6-4A12-85BA-0976D3064237}" type="parTrans" cxnId="{4B40C8DC-6B57-4F5B-8440-7241C649700B}">
      <dgm:prSet/>
      <dgm:spPr/>
      <dgm:t>
        <a:bodyPr rtlCol="0"/>
        <a:lstStyle/>
        <a:p>
          <a:pPr rtl="0"/>
          <a:endParaRPr lang="es-ES" sz="2400" noProof="0" dirty="0"/>
        </a:p>
      </dgm:t>
    </dgm:pt>
    <dgm:pt modelId="{BFE0749E-E343-4A6F-BD09-2810EE6B4BD7}" type="sibTrans" cxnId="{4B40C8DC-6B57-4F5B-8440-7241C649700B}">
      <dgm:prSet/>
      <dgm:spPr/>
      <dgm:t>
        <a:bodyPr rtlCol="0"/>
        <a:lstStyle/>
        <a:p>
          <a:pPr rtl="0"/>
          <a:endParaRPr lang="es-ES" sz="2400" noProof="0" dirty="0"/>
        </a:p>
      </dgm:t>
    </dgm:pt>
    <dgm:pt modelId="{39166502-40B2-441C-8391-3FB2E3F462D9}" type="pres">
      <dgm:prSet presAssocID="{D4503D04-C97E-4622-AE07-D0307CB3B4CA}" presName="root" presStyleCnt="0">
        <dgm:presLayoutVars>
          <dgm:dir/>
          <dgm:resizeHandles val="exact"/>
        </dgm:presLayoutVars>
      </dgm:prSet>
      <dgm:spPr/>
    </dgm:pt>
    <dgm:pt modelId="{2FE2D3FA-309E-4C49-82F5-739475F937A2}" type="pres">
      <dgm:prSet presAssocID="{AAC263CB-8256-4B03-92FE-1622698FB3E9}" presName="compNode" presStyleCnt="0"/>
      <dgm:spPr/>
    </dgm:pt>
    <dgm:pt modelId="{A913A8AD-8B01-4110-A29F-10CC5F7A2D5A}" type="pres">
      <dgm:prSet presAssocID="{AAC263CB-8256-4B03-92FE-1622698FB3E9}" presName="bgRect" presStyleLbl="bgShp" presStyleIdx="0" presStyleCnt="3" custLinFactNeighborX="-2557"/>
      <dgm:spPr/>
    </dgm:pt>
    <dgm:pt modelId="{25B2245B-A34B-48ED-A134-55D6D3C49DD6}" type="pres">
      <dgm:prSet presAssocID="{AAC263CB-8256-4B03-92FE-1622698FB3E9}" presName="iconRect" presStyleLbl="node1" presStyleIdx="0" presStyleCnt="3"/>
      <dgm:spPr>
        <a:blipFill>
          <a:blip xmlns:r="http://schemas.openxmlformats.org/officeDocument/2006/relationships" r:embed="rId1" cstate="email">
            <a:extLst>
              <a:ext uri="{28A0092B-C50C-407E-A947-70E740481C1C}">
                <a14:useLocalDpi xmlns:a14="http://schemas.microsoft.com/office/drawing/2010/main"/>
              </a:ext>
              <a:ext uri="{96DAC541-7B7A-43D3-8B79-37D633B846F1}">
                <asvg:svgBlip xmlns:asvg="http://schemas.microsoft.com/office/drawing/2016/SVG/main" r:embed="rId2"/>
              </a:ext>
            </a:extLst>
          </a:blip>
          <a:srcRect/>
          <a:stretch>
            <a:fillRect/>
          </a:stretch>
        </a:blipFill>
      </dgm:spPr>
    </dgm:pt>
    <dgm:pt modelId="{A4182B5C-E0A1-40BE-97BB-895E1E017E1E}" type="pres">
      <dgm:prSet presAssocID="{AAC263CB-8256-4B03-92FE-1622698FB3E9}" presName="spaceRect" presStyleCnt="0"/>
      <dgm:spPr/>
    </dgm:pt>
    <dgm:pt modelId="{7AD3242E-FC26-455F-B6ED-8FC692CBD89E}" type="pres">
      <dgm:prSet presAssocID="{AAC263CB-8256-4B03-92FE-1622698FB3E9}" presName="parTx" presStyleLbl="revTx" presStyleIdx="0" presStyleCnt="3">
        <dgm:presLayoutVars>
          <dgm:chMax val="0"/>
          <dgm:chPref val="0"/>
        </dgm:presLayoutVars>
      </dgm:prSet>
      <dgm:spPr/>
    </dgm:pt>
    <dgm:pt modelId="{594CB585-2BEC-4328-A7FA-33C488D58783}" type="pres">
      <dgm:prSet presAssocID="{808B76D0-8EC7-469A-93AC-7A6017188A9D}" presName="sibTrans" presStyleCnt="0"/>
      <dgm:spPr/>
    </dgm:pt>
    <dgm:pt modelId="{2719FFC6-2D0F-438B-8997-447483C0AD39}" type="pres">
      <dgm:prSet presAssocID="{4E8D2E69-0173-4BD3-B96A-7A9C5DD12B47}" presName="compNode" presStyleCnt="0"/>
      <dgm:spPr/>
    </dgm:pt>
    <dgm:pt modelId="{8AC75408-A83A-4B24-A30F-7377A08565C6}" type="pres">
      <dgm:prSet presAssocID="{4E8D2E69-0173-4BD3-B96A-7A9C5DD12B47}" presName="bgRect" presStyleLbl="bgShp" presStyleIdx="1" presStyleCnt="3"/>
      <dgm:spPr/>
    </dgm:pt>
    <dgm:pt modelId="{5088C622-3FFB-47D9-A26D-06054D22A5A7}" type="pres">
      <dgm:prSet presAssocID="{4E8D2E69-0173-4BD3-B96A-7A9C5DD12B47}" presName="iconRect" presStyleLbl="node1" presStyleIdx="1" presStyleCnt="3"/>
      <dgm:spPr>
        <a:blipFill>
          <a:blip xmlns:r="http://schemas.openxmlformats.org/officeDocument/2006/relationships"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rcRect/>
          <a:stretch>
            <a:fillRect/>
          </a:stretch>
        </a:blipFill>
      </dgm:spPr>
      <dgm:extLst>
        <a:ext uri="{E40237B7-FDA0-4F09-8148-C483321AD2D9}">
          <dgm14:cNvPr xmlns:dgm14="http://schemas.microsoft.com/office/drawing/2010/diagram" id="0" name="" descr="Processor"/>
        </a:ext>
      </dgm:extLst>
    </dgm:pt>
    <dgm:pt modelId="{9FF22361-0B05-4462-BB88-3885C3AC2C02}" type="pres">
      <dgm:prSet presAssocID="{4E8D2E69-0173-4BD3-B96A-7A9C5DD12B47}" presName="spaceRect" presStyleCnt="0"/>
      <dgm:spPr/>
    </dgm:pt>
    <dgm:pt modelId="{DB221D5C-8E51-47CA-9565-DA91D94E4D76}" type="pres">
      <dgm:prSet presAssocID="{4E8D2E69-0173-4BD3-B96A-7A9C5DD12B47}" presName="parTx" presStyleLbl="revTx" presStyleIdx="1" presStyleCnt="3">
        <dgm:presLayoutVars>
          <dgm:chMax val="0"/>
          <dgm:chPref val="0"/>
        </dgm:presLayoutVars>
      </dgm:prSet>
      <dgm:spPr/>
    </dgm:pt>
    <dgm:pt modelId="{992BF26A-A15E-47C7-BD99-938750D2A969}" type="pres">
      <dgm:prSet presAssocID="{FEF1E80E-8A9E-4B0A-817C-2A4CFDCF3FB2}" presName="sibTrans" presStyleCnt="0"/>
      <dgm:spPr/>
    </dgm:pt>
    <dgm:pt modelId="{FBDE2D1D-30AD-4684-9397-F4E6543A3644}" type="pres">
      <dgm:prSet presAssocID="{93A6A030-ABAB-4EFA-B539-0FDB3E07C1EF}" presName="compNode" presStyleCnt="0"/>
      <dgm:spPr/>
    </dgm:pt>
    <dgm:pt modelId="{C01A6FD6-644F-4A38-8AAF-FA2CD15EFB95}" type="pres">
      <dgm:prSet presAssocID="{93A6A030-ABAB-4EFA-B539-0FDB3E07C1EF}" presName="bgRect" presStyleLbl="bgShp" presStyleIdx="2" presStyleCnt="3"/>
      <dgm:spPr/>
    </dgm:pt>
    <dgm:pt modelId="{5EA392A0-C484-48E8-81EA-8479B0B6C090}" type="pres">
      <dgm:prSet presAssocID="{93A6A030-ABAB-4EFA-B539-0FDB3E07C1EF}" presName="iconRect" presStyleLbl="node1" presStyleIdx="2" presStyleCnt="3"/>
      <dgm:spPr>
        <a:blipFill>
          <a:blip xmlns:r="http://schemas.openxmlformats.org/officeDocument/2006/relationships"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rcRect/>
          <a:stretch>
            <a:fillRect/>
          </a:stretch>
        </a:blipFill>
      </dgm:spPr>
      <dgm:extLst>
        <a:ext uri="{E40237B7-FDA0-4F09-8148-C483321AD2D9}">
          <dgm14:cNvPr xmlns:dgm14="http://schemas.microsoft.com/office/drawing/2010/diagram" id="0" name="" descr="Cloud Computing"/>
        </a:ext>
      </dgm:extLst>
    </dgm:pt>
    <dgm:pt modelId="{8C399FA1-94C6-4518-9967-9BBB0F60E37D}" type="pres">
      <dgm:prSet presAssocID="{93A6A030-ABAB-4EFA-B539-0FDB3E07C1EF}" presName="spaceRect" presStyleCnt="0"/>
      <dgm:spPr/>
    </dgm:pt>
    <dgm:pt modelId="{0F594D1E-8E8D-452F-9A66-DA5B842B5860}" type="pres">
      <dgm:prSet presAssocID="{93A6A030-ABAB-4EFA-B539-0FDB3E07C1EF}" presName="parTx" presStyleLbl="revTx" presStyleIdx="2" presStyleCnt="3">
        <dgm:presLayoutVars>
          <dgm:chMax val="0"/>
          <dgm:chPref val="0"/>
        </dgm:presLayoutVars>
      </dgm:prSet>
      <dgm:spPr/>
    </dgm:pt>
  </dgm:ptLst>
  <dgm:cxnLst>
    <dgm:cxn modelId="{BA89D203-428B-4050-8CA3-8CA6BC4D6661}" type="presOf" srcId="{93A6A030-ABAB-4EFA-B539-0FDB3E07C1EF}" destId="{0F594D1E-8E8D-452F-9A66-DA5B842B5860}" srcOrd="0" destOrd="0" presId="urn:microsoft.com/office/officeart/2018/2/layout/IconVerticalSolidList#1"/>
    <dgm:cxn modelId="{2CCC003E-B7AD-4C30-9C6F-8B298514477E}" type="presOf" srcId="{AAC263CB-8256-4B03-92FE-1622698FB3E9}" destId="{7AD3242E-FC26-455F-B6ED-8FC692CBD89E}" srcOrd="0" destOrd="0" presId="urn:microsoft.com/office/officeart/2018/2/layout/IconVerticalSolidList#1"/>
    <dgm:cxn modelId="{0F866C41-EB5F-47BD-A2CD-A58671F15B67}" srcId="{D4503D04-C97E-4622-AE07-D0307CB3B4CA}" destId="{4E8D2E69-0173-4BD3-B96A-7A9C5DD12B47}" srcOrd="1" destOrd="0" parTransId="{B954BF22-E3B3-4A1C-802E-590228BE2D9C}" sibTransId="{FEF1E80E-8A9E-4B0A-817C-2A4CFDCF3FB2}"/>
    <dgm:cxn modelId="{E7C78E61-E3FA-445D-BAF9-CB775E344677}" type="presOf" srcId="{D4503D04-C97E-4622-AE07-D0307CB3B4CA}" destId="{39166502-40B2-441C-8391-3FB2E3F462D9}" srcOrd="0" destOrd="0" presId="urn:microsoft.com/office/officeart/2018/2/layout/IconVerticalSolidList#1"/>
    <dgm:cxn modelId="{8DD3354A-9D83-49A7-80C3-4F8667147AC2}" type="presOf" srcId="{4E8D2E69-0173-4BD3-B96A-7A9C5DD12B47}" destId="{DB221D5C-8E51-47CA-9565-DA91D94E4D76}" srcOrd="0" destOrd="0" presId="urn:microsoft.com/office/officeart/2018/2/layout/IconVerticalSolidList#1"/>
    <dgm:cxn modelId="{C5E94186-9CB6-4C42-92B3-C546CC53A7B9}" srcId="{D4503D04-C97E-4622-AE07-D0307CB3B4CA}" destId="{AAC263CB-8256-4B03-92FE-1622698FB3E9}" srcOrd="0" destOrd="0" parTransId="{0BEED663-FC38-4EAD-940F-4C475D2C87DB}" sibTransId="{808B76D0-8EC7-469A-93AC-7A6017188A9D}"/>
    <dgm:cxn modelId="{4B40C8DC-6B57-4F5B-8440-7241C649700B}" srcId="{D4503D04-C97E-4622-AE07-D0307CB3B4CA}" destId="{93A6A030-ABAB-4EFA-B539-0FDB3E07C1EF}" srcOrd="2" destOrd="0" parTransId="{3D674B97-6DC6-4A12-85BA-0976D3064237}" sibTransId="{BFE0749E-E343-4A6F-BD09-2810EE6B4BD7}"/>
    <dgm:cxn modelId="{26ADDC92-B8C0-494E-8C80-6C6005724D17}" type="presParOf" srcId="{39166502-40B2-441C-8391-3FB2E3F462D9}" destId="{2FE2D3FA-309E-4C49-82F5-739475F937A2}" srcOrd="0" destOrd="0" presId="urn:microsoft.com/office/officeart/2018/2/layout/IconVerticalSolidList#1"/>
    <dgm:cxn modelId="{C29062AE-62BE-454A-B75E-11F5FDBE6F09}" type="presParOf" srcId="{2FE2D3FA-309E-4C49-82F5-739475F937A2}" destId="{A913A8AD-8B01-4110-A29F-10CC5F7A2D5A}" srcOrd="0" destOrd="0" presId="urn:microsoft.com/office/officeart/2018/2/layout/IconVerticalSolidList#1"/>
    <dgm:cxn modelId="{80BF740B-B489-4A39-892F-07E44CC5C1C0}" type="presParOf" srcId="{2FE2D3FA-309E-4C49-82F5-739475F937A2}" destId="{25B2245B-A34B-48ED-A134-55D6D3C49DD6}" srcOrd="1" destOrd="0" presId="urn:microsoft.com/office/officeart/2018/2/layout/IconVerticalSolidList#1"/>
    <dgm:cxn modelId="{72A78F66-F5FB-4F1D-B34F-9288A80DCCF9}" type="presParOf" srcId="{2FE2D3FA-309E-4C49-82F5-739475F937A2}" destId="{A4182B5C-E0A1-40BE-97BB-895E1E017E1E}" srcOrd="2" destOrd="0" presId="urn:microsoft.com/office/officeart/2018/2/layout/IconVerticalSolidList#1"/>
    <dgm:cxn modelId="{CDADCEFC-3325-4B77-BD33-28C0E7EC68DF}" type="presParOf" srcId="{2FE2D3FA-309E-4C49-82F5-739475F937A2}" destId="{7AD3242E-FC26-455F-B6ED-8FC692CBD89E}" srcOrd="3" destOrd="0" presId="urn:microsoft.com/office/officeart/2018/2/layout/IconVerticalSolidList#1"/>
    <dgm:cxn modelId="{B255CD1F-DC14-4C81-98E0-ED70E678F155}" type="presParOf" srcId="{39166502-40B2-441C-8391-3FB2E3F462D9}" destId="{594CB585-2BEC-4328-A7FA-33C488D58783}" srcOrd="1" destOrd="0" presId="urn:microsoft.com/office/officeart/2018/2/layout/IconVerticalSolidList#1"/>
    <dgm:cxn modelId="{F2C358A5-0DE0-4A85-B08B-B346A7FD8C92}" type="presParOf" srcId="{39166502-40B2-441C-8391-3FB2E3F462D9}" destId="{2719FFC6-2D0F-438B-8997-447483C0AD39}" srcOrd="2" destOrd="0" presId="urn:microsoft.com/office/officeart/2018/2/layout/IconVerticalSolidList#1"/>
    <dgm:cxn modelId="{A144F9DA-B024-432F-8025-B502433DE1A9}" type="presParOf" srcId="{2719FFC6-2D0F-438B-8997-447483C0AD39}" destId="{8AC75408-A83A-4B24-A30F-7377A08565C6}" srcOrd="0" destOrd="0" presId="urn:microsoft.com/office/officeart/2018/2/layout/IconVerticalSolidList#1"/>
    <dgm:cxn modelId="{B235678E-76FA-42F1-85AC-CA9A11513663}" type="presParOf" srcId="{2719FFC6-2D0F-438B-8997-447483C0AD39}" destId="{5088C622-3FFB-47D9-A26D-06054D22A5A7}" srcOrd="1" destOrd="0" presId="urn:microsoft.com/office/officeart/2018/2/layout/IconVerticalSolidList#1"/>
    <dgm:cxn modelId="{0D6A5454-FE3D-4816-8149-AFF9418AC9F0}" type="presParOf" srcId="{2719FFC6-2D0F-438B-8997-447483C0AD39}" destId="{9FF22361-0B05-4462-BB88-3885C3AC2C02}" srcOrd="2" destOrd="0" presId="urn:microsoft.com/office/officeart/2018/2/layout/IconVerticalSolidList#1"/>
    <dgm:cxn modelId="{3F9887C8-C263-43A4-806C-EB1DBEAC0AC8}" type="presParOf" srcId="{2719FFC6-2D0F-438B-8997-447483C0AD39}" destId="{DB221D5C-8E51-47CA-9565-DA91D94E4D76}" srcOrd="3" destOrd="0" presId="urn:microsoft.com/office/officeart/2018/2/layout/IconVerticalSolidList#1"/>
    <dgm:cxn modelId="{1E48D072-6B50-48FA-8B7A-3FBA213BE1E9}" type="presParOf" srcId="{39166502-40B2-441C-8391-3FB2E3F462D9}" destId="{992BF26A-A15E-47C7-BD99-938750D2A969}" srcOrd="3" destOrd="0" presId="urn:microsoft.com/office/officeart/2018/2/layout/IconVerticalSolidList#1"/>
    <dgm:cxn modelId="{5A9D4D51-54F8-4319-BD9F-1604BE37AF78}" type="presParOf" srcId="{39166502-40B2-441C-8391-3FB2E3F462D9}" destId="{FBDE2D1D-30AD-4684-9397-F4E6543A3644}" srcOrd="4" destOrd="0" presId="urn:microsoft.com/office/officeart/2018/2/layout/IconVerticalSolidList#1"/>
    <dgm:cxn modelId="{3E5A8EE5-6065-4BE8-9011-16A9C6639CE1}" type="presParOf" srcId="{FBDE2D1D-30AD-4684-9397-F4E6543A3644}" destId="{C01A6FD6-644F-4A38-8AAF-FA2CD15EFB95}" srcOrd="0" destOrd="0" presId="urn:microsoft.com/office/officeart/2018/2/layout/IconVerticalSolidList#1"/>
    <dgm:cxn modelId="{B9C04EEE-E1A4-4318-BBD7-A210EABEBCFA}" type="presParOf" srcId="{FBDE2D1D-30AD-4684-9397-F4E6543A3644}" destId="{5EA392A0-C484-48E8-81EA-8479B0B6C090}" srcOrd="1" destOrd="0" presId="urn:microsoft.com/office/officeart/2018/2/layout/IconVerticalSolidList#1"/>
    <dgm:cxn modelId="{A2D8A5DC-41BC-4646-8EE3-A0B84BC021ED}" type="presParOf" srcId="{FBDE2D1D-30AD-4684-9397-F4E6543A3644}" destId="{8C399FA1-94C6-4518-9967-9BBB0F60E37D}" srcOrd="2" destOrd="0" presId="urn:microsoft.com/office/officeart/2018/2/layout/IconVerticalSolidList#1"/>
    <dgm:cxn modelId="{A79A35EE-F4FE-4591-9922-DD95A1602BFB}" type="presParOf" srcId="{FBDE2D1D-30AD-4684-9397-F4E6543A3644}" destId="{0F594D1E-8E8D-452F-9A66-DA5B842B5860}" srcOrd="3" destOrd="0" presId="urn:microsoft.com/office/officeart/2018/2/layout/IconVerticalSolidList#1"/>
  </dgm:cxnLst>
  <dgm:bg/>
  <dgm:whole>
    <a:ln>
      <a:noFill/>
    </a:ln>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913A8AD-8B01-4110-A29F-10CC5F7A2D5A}">
      <dsp:nvSpPr>
        <dsp:cNvPr id="0" name=""/>
        <dsp:cNvSpPr/>
      </dsp:nvSpPr>
      <dsp:spPr>
        <a:xfrm>
          <a:off x="0" y="503"/>
          <a:ext cx="3724657" cy="1178990"/>
        </a:xfrm>
        <a:prstGeom prst="roundRect">
          <a:avLst>
            <a:gd name="adj" fmla="val 10000"/>
          </a:avLst>
        </a:prstGeom>
        <a:solidFill>
          <a:schemeClr val="accent5">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5B2245B-A34B-48ED-A134-55D6D3C49DD6}">
      <dsp:nvSpPr>
        <dsp:cNvPr id="0" name=""/>
        <dsp:cNvSpPr/>
      </dsp:nvSpPr>
      <dsp:spPr>
        <a:xfrm>
          <a:off x="356644" y="265776"/>
          <a:ext cx="648444" cy="648444"/>
        </a:xfrm>
        <a:prstGeom prst="rect">
          <a:avLst/>
        </a:prstGeom>
        <a:blipFill>
          <a:blip xmlns:r="http://schemas.openxmlformats.org/officeDocument/2006/relationships" r:embed="rId1" cstate="email">
            <a:extLst>
              <a:ext uri="{28A0092B-C50C-407E-A947-70E740481C1C}">
                <a14:useLocalDpi xmlns:a14="http://schemas.microsoft.com/office/drawing/2010/main"/>
              </a:ext>
              <a:ext uri="{96DAC541-7B7A-43D3-8B79-37D633B846F1}">
                <asvg:svgBlip xmlns:asvg="http://schemas.microsoft.com/office/drawing/2016/SVG/main" r:embed="rId2"/>
              </a:ext>
            </a:extLst>
          </a:blip>
          <a:srcRect/>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AD3242E-FC26-455F-B6ED-8FC692CBD89E}">
      <dsp:nvSpPr>
        <dsp:cNvPr id="0" name=""/>
        <dsp:cNvSpPr/>
      </dsp:nvSpPr>
      <dsp:spPr>
        <a:xfrm>
          <a:off x="1361733" y="503"/>
          <a:ext cx="2362923" cy="11789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4776" tIns="124776" rIns="124776" bIns="124776" numCol="1" spcCol="1270" rtlCol="0" anchor="ctr" anchorCtr="0">
          <a:noAutofit/>
        </a:bodyPr>
        <a:lstStyle/>
        <a:p>
          <a:pPr marL="0" lvl="0" indent="0" algn="l" defTabSz="800100">
            <a:lnSpc>
              <a:spcPct val="100000"/>
            </a:lnSpc>
            <a:spcBef>
              <a:spcPct val="0"/>
            </a:spcBef>
            <a:spcAft>
              <a:spcPct val="35000"/>
            </a:spcAft>
            <a:buNone/>
          </a:pPr>
          <a:r>
            <a:rPr lang="sl-SI" sz="1800" b="1" kern="1200" noProof="0"/>
            <a:t>Strateško mreženje</a:t>
          </a:r>
        </a:p>
      </dsp:txBody>
      <dsp:txXfrm>
        <a:off x="1361733" y="503"/>
        <a:ext cx="2362923" cy="1178990"/>
      </dsp:txXfrm>
    </dsp:sp>
    <dsp:sp modelId="{8AC75408-A83A-4B24-A30F-7377A08565C6}">
      <dsp:nvSpPr>
        <dsp:cNvPr id="0" name=""/>
        <dsp:cNvSpPr/>
      </dsp:nvSpPr>
      <dsp:spPr>
        <a:xfrm>
          <a:off x="0" y="1474241"/>
          <a:ext cx="3724657" cy="1178990"/>
        </a:xfrm>
        <a:prstGeom prst="roundRect">
          <a:avLst>
            <a:gd name="adj" fmla="val 10000"/>
          </a:avLst>
        </a:prstGeom>
        <a:solidFill>
          <a:schemeClr val="accent5">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088C622-3FFB-47D9-A26D-06054D22A5A7}">
      <dsp:nvSpPr>
        <dsp:cNvPr id="0" name=""/>
        <dsp:cNvSpPr/>
      </dsp:nvSpPr>
      <dsp:spPr>
        <a:xfrm>
          <a:off x="356644" y="1739514"/>
          <a:ext cx="648444" cy="648444"/>
        </a:xfrm>
        <a:prstGeom prst="rect">
          <a:avLst/>
        </a:prstGeom>
        <a:blipFill>
          <a:blip xmlns:r="http://schemas.openxmlformats.org/officeDocument/2006/relationships"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rcRect/>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B221D5C-8E51-47CA-9565-DA91D94E4D76}">
      <dsp:nvSpPr>
        <dsp:cNvPr id="0" name=""/>
        <dsp:cNvSpPr/>
      </dsp:nvSpPr>
      <dsp:spPr>
        <a:xfrm>
          <a:off x="1361733" y="1474241"/>
          <a:ext cx="2362923" cy="11789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4776" tIns="124776" rIns="124776" bIns="124776" numCol="1" spcCol="1270" rtlCol="0" anchor="ctr" anchorCtr="0">
          <a:noAutofit/>
        </a:bodyPr>
        <a:lstStyle/>
        <a:p>
          <a:pPr marL="0" lvl="0" indent="0" algn="l" defTabSz="800100">
            <a:lnSpc>
              <a:spcPct val="100000"/>
            </a:lnSpc>
            <a:spcBef>
              <a:spcPct val="0"/>
            </a:spcBef>
            <a:spcAft>
              <a:spcPct val="35000"/>
            </a:spcAft>
            <a:buNone/>
          </a:pPr>
          <a:r>
            <a:rPr lang="sl-SI" sz="1800" b="1" kern="1200"/>
            <a:t>Nasveti in namigi za uspešno mreženje</a:t>
          </a:r>
        </a:p>
      </dsp:txBody>
      <dsp:txXfrm>
        <a:off x="1361733" y="1474241"/>
        <a:ext cx="2362923" cy="1178990"/>
      </dsp:txXfrm>
    </dsp:sp>
    <dsp:sp modelId="{C01A6FD6-644F-4A38-8AAF-FA2CD15EFB95}">
      <dsp:nvSpPr>
        <dsp:cNvPr id="0" name=""/>
        <dsp:cNvSpPr/>
      </dsp:nvSpPr>
      <dsp:spPr>
        <a:xfrm>
          <a:off x="0" y="2947979"/>
          <a:ext cx="3724657" cy="1178990"/>
        </a:xfrm>
        <a:prstGeom prst="roundRect">
          <a:avLst>
            <a:gd name="adj" fmla="val 10000"/>
          </a:avLst>
        </a:prstGeom>
        <a:solidFill>
          <a:schemeClr val="accent5">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EA392A0-C484-48E8-81EA-8479B0B6C090}">
      <dsp:nvSpPr>
        <dsp:cNvPr id="0" name=""/>
        <dsp:cNvSpPr/>
      </dsp:nvSpPr>
      <dsp:spPr>
        <a:xfrm>
          <a:off x="356644" y="3213252"/>
          <a:ext cx="648444" cy="648444"/>
        </a:xfrm>
        <a:prstGeom prst="rect">
          <a:avLst/>
        </a:prstGeom>
        <a:blipFill>
          <a:blip xmlns:r="http://schemas.openxmlformats.org/officeDocument/2006/relationships"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rcRect/>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F594D1E-8E8D-452F-9A66-DA5B842B5860}">
      <dsp:nvSpPr>
        <dsp:cNvPr id="0" name=""/>
        <dsp:cNvSpPr/>
      </dsp:nvSpPr>
      <dsp:spPr>
        <a:xfrm>
          <a:off x="1361733" y="2947979"/>
          <a:ext cx="2362923" cy="11789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4776" tIns="124776" rIns="124776" bIns="124776" numCol="1" spcCol="1270" rtlCol="0" anchor="ctr" anchorCtr="0">
          <a:noAutofit/>
        </a:bodyPr>
        <a:lstStyle/>
        <a:p>
          <a:pPr marL="0" lvl="0" indent="0" algn="l" defTabSz="800100">
            <a:lnSpc>
              <a:spcPct val="100000"/>
            </a:lnSpc>
            <a:spcBef>
              <a:spcPct val="0"/>
            </a:spcBef>
            <a:spcAft>
              <a:spcPct val="35000"/>
            </a:spcAft>
            <a:buNone/>
          </a:pPr>
          <a:r>
            <a:rPr lang="sl-SI" sz="1800" b="1" kern="1200"/>
            <a:t>Igra vlog</a:t>
          </a:r>
        </a:p>
      </dsp:txBody>
      <dsp:txXfrm>
        <a:off x="1361733" y="2947979"/>
        <a:ext cx="2362923" cy="1178990"/>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1">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posición de encabezado 1">
            <a:extLst>
              <a:ext uri="{FF2B5EF4-FFF2-40B4-BE49-F238E27FC236}">
                <a16:creationId xmlns:a16="http://schemas.microsoft.com/office/drawing/2014/main" id="{6169671B-947A-44A3-A764-A91E66D4692D}"/>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s-ES"/>
          </a:p>
        </p:txBody>
      </p:sp>
      <p:sp>
        <p:nvSpPr>
          <p:cNvPr id="3" name="Marcador de fecha 2">
            <a:extLst>
              <a:ext uri="{FF2B5EF4-FFF2-40B4-BE49-F238E27FC236}">
                <a16:creationId xmlns:a16="http://schemas.microsoft.com/office/drawing/2014/main" id="{2B4B23CC-4610-41C4-A0CF-67A30700C47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2117BB6A-85AA-4400-958D-8477525C2BF7}" type="datetime1">
              <a:rPr lang="es-ES" smtClean="0"/>
              <a:t>09/11/2021</a:t>
            </a:fld>
            <a:endParaRPr lang="es-ES"/>
          </a:p>
        </p:txBody>
      </p:sp>
      <p:sp>
        <p:nvSpPr>
          <p:cNvPr id="4" name="Marcador de pie de página 3">
            <a:extLst>
              <a:ext uri="{FF2B5EF4-FFF2-40B4-BE49-F238E27FC236}">
                <a16:creationId xmlns:a16="http://schemas.microsoft.com/office/drawing/2014/main" id="{1F94FC55-2324-40BC-8420-15EC835D9577}"/>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s-ES"/>
          </a:p>
        </p:txBody>
      </p:sp>
      <p:sp>
        <p:nvSpPr>
          <p:cNvPr id="5" name="Marcador de posición de número de diapositiva 4">
            <a:extLst>
              <a:ext uri="{FF2B5EF4-FFF2-40B4-BE49-F238E27FC236}">
                <a16:creationId xmlns:a16="http://schemas.microsoft.com/office/drawing/2014/main" id="{663EC604-E5A5-4A58-AC5A-211F83D37CA4}"/>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9E3B048B-0EBA-466F-928F-37073F3BFB70}" type="slidenum">
              <a:rPr lang="es-ES" smtClean="0"/>
              <a:t>‹#›</a:t>
            </a:fld>
            <a:endParaRPr lang="es-ES"/>
          </a:p>
        </p:txBody>
      </p:sp>
    </p:spTree>
    <p:extLst>
      <p:ext uri="{BB962C8B-B14F-4D97-AF65-F5344CB8AC3E}">
        <p14:creationId xmlns:p14="http://schemas.microsoft.com/office/powerpoint/2010/main" val="4065507692"/>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s-ES" noProof="0"/>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rtl="0"/>
            <a:fld id="{4CFF2DAD-AE02-443A-80C2-99DCD8CFC054}" type="datetime1">
              <a:rPr lang="es-ES" noProof="0" smtClean="0"/>
              <a:t>09/11/2021</a:t>
            </a:fld>
            <a:endParaRPr lang="es-ES" noProof="0"/>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es-ES" noProof="0"/>
          </a:p>
        </p:txBody>
      </p:sp>
      <p:sp>
        <p:nvSpPr>
          <p:cNvPr id="5" name="Marcador de posición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es-ES" noProof="0"/>
              <a:t>Haga clic para modificar los estilos de texto del patrón</a:t>
            </a:r>
          </a:p>
          <a:p>
            <a:pPr lvl="1" rtl="0"/>
            <a:r>
              <a:rPr lang="es-ES" noProof="0"/>
              <a:t>Segundo nivel</a:t>
            </a:r>
          </a:p>
          <a:p>
            <a:pPr lvl="2" rtl="0"/>
            <a:r>
              <a:rPr lang="es-ES" noProof="0"/>
              <a:t>Tercer nivel</a:t>
            </a:r>
          </a:p>
          <a:p>
            <a:pPr lvl="3" rtl="0"/>
            <a:r>
              <a:rPr lang="es-ES" noProof="0"/>
              <a:t>Cuarto nivel</a:t>
            </a:r>
          </a:p>
          <a:p>
            <a:pPr lvl="4" rtl="0"/>
            <a:r>
              <a:rPr lang="es-ES" noProof="0"/>
              <a:t>Quinto nivel</a:t>
            </a:r>
          </a:p>
        </p:txBody>
      </p:sp>
      <p:sp>
        <p:nvSpPr>
          <p:cNvPr id="6" name="Marcador de posición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s-ES" noProof="0"/>
          </a:p>
        </p:txBody>
      </p:sp>
      <p:sp>
        <p:nvSpPr>
          <p:cNvPr id="7" name="Marcador de posición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4AED498D-6977-40EC-8E5E-7EB644D5E759}" type="slidenum">
              <a:rPr lang="es-ES" noProof="0" smtClean="0"/>
              <a:t>‹#›</a:t>
            </a:fld>
            <a:endParaRPr lang="es-ES" noProof="0"/>
          </a:p>
        </p:txBody>
      </p:sp>
    </p:spTree>
    <p:extLst>
      <p:ext uri="{BB962C8B-B14F-4D97-AF65-F5344CB8AC3E}">
        <p14:creationId xmlns:p14="http://schemas.microsoft.com/office/powerpoint/2010/main" val="1352264347"/>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posición de notas 2"/>
          <p:cNvSpPr>
            <a:spLocks noGrp="1"/>
          </p:cNvSpPr>
          <p:nvPr>
            <p:ph type="body" idx="1"/>
          </p:nvPr>
        </p:nvSpPr>
        <p:spPr/>
        <p:txBody>
          <a:bodyPr rtlCol="0"/>
          <a:lstStyle/>
          <a:p>
            <a:pPr rtl="0"/>
            <a:endParaRPr lang="es-ES"/>
          </a:p>
        </p:txBody>
      </p:sp>
      <p:sp>
        <p:nvSpPr>
          <p:cNvPr id="4" name="Marcador de posición de número de diapositiva 3"/>
          <p:cNvSpPr>
            <a:spLocks noGrp="1"/>
          </p:cNvSpPr>
          <p:nvPr>
            <p:ph type="sldNum" sz="quarter" idx="5"/>
          </p:nvPr>
        </p:nvSpPr>
        <p:spPr/>
        <p:txBody>
          <a:bodyPr rtlCol="0"/>
          <a:lstStyle/>
          <a:p>
            <a:pPr rtl="0"/>
            <a:fld id="{4AED498D-6977-40EC-8E5E-7EB644D5E759}" type="slidenum">
              <a:rPr lang="es-ES" smtClean="0"/>
              <a:t>1</a:t>
            </a:fld>
            <a:endParaRPr lang="es-ES"/>
          </a:p>
        </p:txBody>
      </p:sp>
    </p:spTree>
    <p:extLst>
      <p:ext uri="{BB962C8B-B14F-4D97-AF65-F5344CB8AC3E}">
        <p14:creationId xmlns:p14="http://schemas.microsoft.com/office/powerpoint/2010/main" val="38127833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a:p>
        </p:txBody>
      </p:sp>
      <p:sp>
        <p:nvSpPr>
          <p:cNvPr id="4" name="Marcador de número de diapositiva 3"/>
          <p:cNvSpPr>
            <a:spLocks noGrp="1"/>
          </p:cNvSpPr>
          <p:nvPr>
            <p:ph type="sldNum" sz="quarter" idx="5"/>
          </p:nvPr>
        </p:nvSpPr>
        <p:spPr/>
        <p:txBody>
          <a:bodyPr/>
          <a:lstStyle/>
          <a:p>
            <a:fld id="{FA83BD59-A12D-486A-A164-EB9BF88CEA5F}" type="slidenum">
              <a:rPr lang="es-ES" smtClean="0"/>
              <a:t>2</a:t>
            </a:fld>
            <a:endParaRPr lang="es-ES"/>
          </a:p>
        </p:txBody>
      </p:sp>
    </p:spTree>
    <p:extLst>
      <p:ext uri="{BB962C8B-B14F-4D97-AF65-F5344CB8AC3E}">
        <p14:creationId xmlns:p14="http://schemas.microsoft.com/office/powerpoint/2010/main" val="20679505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ción de imagen de diapositiva 1"/>
          <p:cNvSpPr>
            <a:spLocks noGrp="1" noRot="1" noChangeAspect="1"/>
          </p:cNvSpPr>
          <p:nvPr>
            <p:ph type="sldImg"/>
          </p:nvPr>
        </p:nvSpPr>
        <p:spPr/>
      </p:sp>
      <p:sp>
        <p:nvSpPr>
          <p:cNvPr id="3" name="Marcador de posición de notas 2"/>
          <p:cNvSpPr>
            <a:spLocks noGrp="1"/>
          </p:cNvSpPr>
          <p:nvPr>
            <p:ph type="body" idx="1"/>
          </p:nvPr>
        </p:nvSpPr>
        <p:spPr/>
        <p:txBody>
          <a:bodyPr rtlCol="0"/>
          <a:lstStyle/>
          <a:p>
            <a:pPr rtl="0"/>
            <a:endParaRPr lang="es-ES"/>
          </a:p>
        </p:txBody>
      </p:sp>
      <p:sp>
        <p:nvSpPr>
          <p:cNvPr id="4" name="Marcador de posición de número de diapositiva 3"/>
          <p:cNvSpPr>
            <a:spLocks noGrp="1"/>
          </p:cNvSpPr>
          <p:nvPr>
            <p:ph type="sldNum" sz="quarter" idx="5"/>
          </p:nvPr>
        </p:nvSpPr>
        <p:spPr/>
        <p:txBody>
          <a:bodyPr rtlCol="0"/>
          <a:lstStyle/>
          <a:p>
            <a:pPr rtl="0"/>
            <a:fld id="{4AED498D-6977-40EC-8E5E-7EB644D5E759}" type="slidenum">
              <a:rPr lang="es-ES" smtClean="0"/>
              <a:t>3</a:t>
            </a:fld>
            <a:endParaRPr lang="es-ES"/>
          </a:p>
        </p:txBody>
      </p:sp>
    </p:spTree>
    <p:extLst>
      <p:ext uri="{BB962C8B-B14F-4D97-AF65-F5344CB8AC3E}">
        <p14:creationId xmlns:p14="http://schemas.microsoft.com/office/powerpoint/2010/main" val="33894975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ción de imagen de diapositiva 1"/>
          <p:cNvSpPr>
            <a:spLocks noGrp="1" noRot="1" noChangeAspect="1"/>
          </p:cNvSpPr>
          <p:nvPr>
            <p:ph type="sldImg"/>
          </p:nvPr>
        </p:nvSpPr>
        <p:spPr/>
      </p:sp>
      <p:sp>
        <p:nvSpPr>
          <p:cNvPr id="3" name="Marcador de posición de notas 2"/>
          <p:cNvSpPr>
            <a:spLocks noGrp="1"/>
          </p:cNvSpPr>
          <p:nvPr>
            <p:ph type="body" idx="1"/>
          </p:nvPr>
        </p:nvSpPr>
        <p:spPr/>
        <p:txBody>
          <a:bodyPr rtlCol="0"/>
          <a:lstStyle/>
          <a:p>
            <a:pPr rtl="0"/>
            <a:endParaRPr lang="es-ES" dirty="0"/>
          </a:p>
        </p:txBody>
      </p:sp>
      <p:sp>
        <p:nvSpPr>
          <p:cNvPr id="4" name="Marcador de posición de número de diapositiva 3"/>
          <p:cNvSpPr>
            <a:spLocks noGrp="1"/>
          </p:cNvSpPr>
          <p:nvPr>
            <p:ph type="sldNum" sz="quarter" idx="5"/>
          </p:nvPr>
        </p:nvSpPr>
        <p:spPr/>
        <p:txBody>
          <a:bodyPr rtlCol="0"/>
          <a:lstStyle/>
          <a:p>
            <a:pPr rtl="0"/>
            <a:fld id="{4AED498D-6977-40EC-8E5E-7EB644D5E759}" type="slidenum">
              <a:rPr lang="es-ES" smtClean="0"/>
              <a:t>4</a:t>
            </a:fld>
            <a:endParaRPr lang="es-ES"/>
          </a:p>
        </p:txBody>
      </p:sp>
    </p:spTree>
    <p:extLst>
      <p:ext uri="{BB962C8B-B14F-4D97-AF65-F5344CB8AC3E}">
        <p14:creationId xmlns:p14="http://schemas.microsoft.com/office/powerpoint/2010/main" val="37413257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ción de imagen de diapositiva 1"/>
          <p:cNvSpPr>
            <a:spLocks noGrp="1" noRot="1" noChangeAspect="1"/>
          </p:cNvSpPr>
          <p:nvPr>
            <p:ph type="sldImg"/>
          </p:nvPr>
        </p:nvSpPr>
        <p:spPr/>
      </p:sp>
      <p:sp>
        <p:nvSpPr>
          <p:cNvPr id="3" name="Marcador de posición de notas 2"/>
          <p:cNvSpPr>
            <a:spLocks noGrp="1"/>
          </p:cNvSpPr>
          <p:nvPr>
            <p:ph type="body" idx="1"/>
          </p:nvPr>
        </p:nvSpPr>
        <p:spPr/>
        <p:txBody>
          <a:bodyPr rtlCol="0"/>
          <a:lstStyle/>
          <a:p>
            <a:pPr rtl="0"/>
            <a:endParaRPr lang="es-ES" dirty="0"/>
          </a:p>
        </p:txBody>
      </p:sp>
      <p:sp>
        <p:nvSpPr>
          <p:cNvPr id="4" name="Marcador de posición de número de diapositiva 3"/>
          <p:cNvSpPr>
            <a:spLocks noGrp="1"/>
          </p:cNvSpPr>
          <p:nvPr>
            <p:ph type="sldNum" sz="quarter" idx="5"/>
          </p:nvPr>
        </p:nvSpPr>
        <p:spPr/>
        <p:txBody>
          <a:bodyPr rtlCol="0"/>
          <a:lstStyle/>
          <a:p>
            <a:pPr rtl="0"/>
            <a:fld id="{4AED498D-6977-40EC-8E5E-7EB644D5E759}" type="slidenum">
              <a:rPr lang="es-ES" smtClean="0"/>
              <a:t>5</a:t>
            </a:fld>
            <a:endParaRPr lang="es-ES"/>
          </a:p>
        </p:txBody>
      </p:sp>
    </p:spTree>
    <p:extLst>
      <p:ext uri="{BB962C8B-B14F-4D97-AF65-F5344CB8AC3E}">
        <p14:creationId xmlns:p14="http://schemas.microsoft.com/office/powerpoint/2010/main" val="31300215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ción de imagen de diapositiva 1"/>
          <p:cNvSpPr>
            <a:spLocks noGrp="1" noRot="1" noChangeAspect="1"/>
          </p:cNvSpPr>
          <p:nvPr>
            <p:ph type="sldImg"/>
          </p:nvPr>
        </p:nvSpPr>
        <p:spPr/>
      </p:sp>
      <p:sp>
        <p:nvSpPr>
          <p:cNvPr id="3" name="Marcador de posición de notas 2"/>
          <p:cNvSpPr>
            <a:spLocks noGrp="1"/>
          </p:cNvSpPr>
          <p:nvPr>
            <p:ph type="body" idx="1"/>
          </p:nvPr>
        </p:nvSpPr>
        <p:spPr/>
        <p:txBody>
          <a:bodyPr rtlCol="0"/>
          <a:lstStyle/>
          <a:p>
            <a:pPr rtl="0"/>
            <a:endParaRPr lang="es-ES" dirty="0"/>
          </a:p>
        </p:txBody>
      </p:sp>
      <p:sp>
        <p:nvSpPr>
          <p:cNvPr id="4" name="Marcador de posición de número de diapositiva 3"/>
          <p:cNvSpPr>
            <a:spLocks noGrp="1"/>
          </p:cNvSpPr>
          <p:nvPr>
            <p:ph type="sldNum" sz="quarter" idx="5"/>
          </p:nvPr>
        </p:nvSpPr>
        <p:spPr/>
        <p:txBody>
          <a:bodyPr rtlCol="0"/>
          <a:lstStyle/>
          <a:p>
            <a:pPr rtl="0"/>
            <a:fld id="{4AED498D-6977-40EC-8E5E-7EB644D5E759}" type="slidenum">
              <a:rPr lang="es-ES" smtClean="0"/>
              <a:t>6</a:t>
            </a:fld>
            <a:endParaRPr lang="es-ES"/>
          </a:p>
        </p:txBody>
      </p:sp>
    </p:spTree>
    <p:extLst>
      <p:ext uri="{BB962C8B-B14F-4D97-AF65-F5344CB8AC3E}">
        <p14:creationId xmlns:p14="http://schemas.microsoft.com/office/powerpoint/2010/main" val="247534781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posición de notas 2"/>
          <p:cNvSpPr>
            <a:spLocks noGrp="1"/>
          </p:cNvSpPr>
          <p:nvPr>
            <p:ph type="body" idx="1"/>
          </p:nvPr>
        </p:nvSpPr>
        <p:spPr/>
        <p:txBody>
          <a:bodyPr rtlCol="0"/>
          <a:lstStyle/>
          <a:p>
            <a:pPr rtl="0"/>
            <a:endParaRPr lang="es-ES"/>
          </a:p>
        </p:txBody>
      </p:sp>
      <p:sp>
        <p:nvSpPr>
          <p:cNvPr id="4" name="Marcador de número de diapositiva 3"/>
          <p:cNvSpPr>
            <a:spLocks noGrp="1"/>
          </p:cNvSpPr>
          <p:nvPr>
            <p:ph type="sldNum" sz="quarter" idx="5"/>
          </p:nvPr>
        </p:nvSpPr>
        <p:spPr/>
        <p:txBody>
          <a:bodyPr rtlCol="0"/>
          <a:lstStyle/>
          <a:p>
            <a:pPr rtl="0"/>
            <a:fld id="{4AED498D-6977-40EC-8E5E-7EB644D5E759}" type="slidenum">
              <a:rPr lang="es-ES" smtClean="0"/>
              <a:t>7</a:t>
            </a:fld>
            <a:endParaRPr lang="es-ES"/>
          </a:p>
        </p:txBody>
      </p:sp>
    </p:spTree>
    <p:extLst>
      <p:ext uri="{BB962C8B-B14F-4D97-AF65-F5344CB8AC3E}">
        <p14:creationId xmlns:p14="http://schemas.microsoft.com/office/powerpoint/2010/main" val="3871332900"/>
      </p:ext>
    </p:extLst>
  </p:cSld>
  <p:clrMapOvr>
    <a:masterClrMapping/>
  </p:clrMapOvr>
</p:notes>
</file>

<file path=ppt/slideLayouts/_rels/slideLayout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jp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10" name="Rectángulo 9">
            <a:extLst>
              <a:ext uri="{FF2B5EF4-FFF2-40B4-BE49-F238E27FC236}">
                <a16:creationId xmlns:a16="http://schemas.microsoft.com/office/drawing/2014/main" id="{39E3965E-AC41-4711-9D10-E25ABB132D86}"/>
              </a:ext>
            </a:extLst>
          </p:cNvPr>
          <p:cNvSpPr/>
          <p:nvPr/>
        </p:nvSpPr>
        <p:spPr>
          <a:xfrm>
            <a:off x="3175" y="6400800"/>
            <a:ext cx="12188825" cy="45720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ítulo 1"/>
          <p:cNvSpPr>
            <a:spLocks noGrp="1"/>
          </p:cNvSpPr>
          <p:nvPr>
            <p:ph type="ctrTitle"/>
          </p:nvPr>
        </p:nvSpPr>
        <p:spPr>
          <a:xfrm>
            <a:off x="1097280" y="758952"/>
            <a:ext cx="10058400" cy="3566160"/>
          </a:xfrm>
        </p:spPr>
        <p:txBody>
          <a:bodyPr rtlCol="0" anchor="b">
            <a:normAutofit/>
          </a:bodyPr>
          <a:lstStyle>
            <a:lvl1pPr algn="l">
              <a:lnSpc>
                <a:spcPct val="90000"/>
              </a:lnSpc>
              <a:defRPr sz="8000" spc="-50" baseline="0">
                <a:solidFill>
                  <a:schemeClr val="tx1">
                    <a:lumMod val="85000"/>
                    <a:lumOff val="15000"/>
                  </a:schemeClr>
                </a:solidFill>
              </a:defRPr>
            </a:lvl1pPr>
          </a:lstStyle>
          <a:p>
            <a:pPr rtl="0"/>
            <a:r>
              <a:rPr lang="es-ES" noProof="0" dirty="0"/>
              <a:t>Haga clic para modificar el estilo de título del patrón</a:t>
            </a:r>
          </a:p>
        </p:txBody>
      </p:sp>
      <p:sp>
        <p:nvSpPr>
          <p:cNvPr id="3" name="Subtítulo 2"/>
          <p:cNvSpPr>
            <a:spLocks noGrp="1"/>
          </p:cNvSpPr>
          <p:nvPr>
            <p:ph type="subTitle" idx="1" hasCustomPrompt="1"/>
          </p:nvPr>
        </p:nvSpPr>
        <p:spPr>
          <a:xfrm>
            <a:off x="1100051" y="4645152"/>
            <a:ext cx="10058400" cy="1143000"/>
          </a:xfrm>
        </p:spPr>
        <p:txBody>
          <a:bodyPr lIns="91440" rIns="91440" rtlCol="0">
            <a:normAutofit/>
          </a:bodyPr>
          <a:lstStyle>
            <a:lvl1pPr marL="0" indent="0" algn="l">
              <a:buNone/>
              <a:defRPr sz="3200" cap="all" spc="200" baseline="0">
                <a:solidFill>
                  <a:schemeClr val="accent1">
                    <a:lumMod val="40000"/>
                    <a:lumOff val="60000"/>
                  </a:schemeClr>
                </a:solidFill>
                <a:latin typeface="+mn-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pPr rtl="0"/>
            <a:r>
              <a:rPr lang="es-ES" noProof="0" dirty="0"/>
              <a:t>Haga clic para editar el estilo de subtítulo del patrón</a:t>
            </a:r>
          </a:p>
        </p:txBody>
      </p:sp>
      <p:cxnSp>
        <p:nvCxnSpPr>
          <p:cNvPr id="9" name="Conector recto 8">
            <a:extLst>
              <a:ext uri="{FF2B5EF4-FFF2-40B4-BE49-F238E27FC236}">
                <a16:creationId xmlns:a16="http://schemas.microsoft.com/office/drawing/2014/main" id="{1F5DC8C3-BA5F-4EED-BB9A-A14272BD82A1}"/>
              </a:ext>
            </a:extLst>
          </p:cNvPr>
          <p:cNvCxnSpPr/>
          <p:nvPr/>
        </p:nvCxnSpPr>
        <p:spPr>
          <a:xfrm>
            <a:off x="1207658" y="4474741"/>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4" name="Marcador de fecha 3">
            <a:extLst>
              <a:ext uri="{FF2B5EF4-FFF2-40B4-BE49-F238E27FC236}">
                <a16:creationId xmlns:a16="http://schemas.microsoft.com/office/drawing/2014/main" id="{9925CCF1-92C0-4AF3-BFAF-4921631915AB}"/>
              </a:ext>
            </a:extLst>
          </p:cNvPr>
          <p:cNvSpPr>
            <a:spLocks noGrp="1"/>
          </p:cNvSpPr>
          <p:nvPr>
            <p:ph type="dt" sz="half" idx="10"/>
          </p:nvPr>
        </p:nvSpPr>
        <p:spPr/>
        <p:txBody>
          <a:bodyPr rtlCol="0"/>
          <a:lstStyle/>
          <a:p>
            <a:pPr rtl="0"/>
            <a:fld id="{69EA258B-251A-4B80-8034-A2A3933E2FFF}" type="datetime1">
              <a:rPr lang="es-ES" noProof="0" smtClean="0"/>
              <a:t>09/11/2021</a:t>
            </a:fld>
            <a:endParaRPr lang="es-ES" noProof="0"/>
          </a:p>
        </p:txBody>
      </p:sp>
      <p:sp>
        <p:nvSpPr>
          <p:cNvPr id="5" name="Marcador de pie de página 4">
            <a:extLst>
              <a:ext uri="{FF2B5EF4-FFF2-40B4-BE49-F238E27FC236}">
                <a16:creationId xmlns:a16="http://schemas.microsoft.com/office/drawing/2014/main" id="{051A78A9-3DFF-4937-A9F2-5D8CF495F367}"/>
              </a:ext>
            </a:extLst>
          </p:cNvPr>
          <p:cNvSpPr>
            <a:spLocks noGrp="1"/>
          </p:cNvSpPr>
          <p:nvPr>
            <p:ph type="ftr" sz="quarter" idx="11"/>
          </p:nvPr>
        </p:nvSpPr>
        <p:spPr/>
        <p:txBody>
          <a:bodyPr rtlCol="0"/>
          <a:lstStyle>
            <a:lvl1pPr rtl="0">
              <a:defRPr/>
            </a:lvl1pPr>
          </a:lstStyle>
          <a:p>
            <a:r>
              <a:rPr lang="es-ES" dirty="0"/>
              <a:t>BIC FOR SME</a:t>
            </a:r>
            <a:endParaRPr lang="es-ES" noProof="0" dirty="0"/>
          </a:p>
        </p:txBody>
      </p:sp>
      <p:sp>
        <p:nvSpPr>
          <p:cNvPr id="6" name="Marcador de número de diapositiva 5">
            <a:extLst>
              <a:ext uri="{FF2B5EF4-FFF2-40B4-BE49-F238E27FC236}">
                <a16:creationId xmlns:a16="http://schemas.microsoft.com/office/drawing/2014/main" id="{5FAEB271-5CC0-4759-BC6E-8BE53AB227C0}"/>
              </a:ext>
            </a:extLst>
          </p:cNvPr>
          <p:cNvSpPr>
            <a:spLocks noGrp="1"/>
          </p:cNvSpPr>
          <p:nvPr>
            <p:ph type="sldNum" sz="quarter" idx="12"/>
          </p:nvPr>
        </p:nvSpPr>
        <p:spPr/>
        <p:txBody>
          <a:bodyPr rtlCol="0"/>
          <a:lstStyle/>
          <a:p>
            <a:pPr rtl="0"/>
            <a:fld id="{3A98EE3D-8CD1-4C3F-BD1C-C98C9596463C}" type="slidenum">
              <a:rPr lang="es-ES" noProof="0" smtClean="0"/>
              <a:t>‹#›</a:t>
            </a:fld>
            <a:endParaRPr lang="es-ES" noProof="0"/>
          </a:p>
        </p:txBody>
      </p:sp>
      <p:pic>
        <p:nvPicPr>
          <p:cNvPr id="11" name="Imagen 10">
            <a:extLst>
              <a:ext uri="{FF2B5EF4-FFF2-40B4-BE49-F238E27FC236}">
                <a16:creationId xmlns:a16="http://schemas.microsoft.com/office/drawing/2014/main" id="{C8DA7D6D-005B-49E8-95B6-B9C426998473}"/>
              </a:ext>
            </a:extLst>
          </p:cNvPr>
          <p:cNvPicPr>
            <a:picLocks noChangeAspect="1"/>
          </p:cNvPicPr>
          <p:nvPr userDrawn="1"/>
        </p:nvPicPr>
        <p:blipFill>
          <a:blip r:embed="rId2">
            <a:extLst>
              <a:ext uri="{BEBA8EAE-BF5A-486C-A8C5-ECC9F3942E4B}">
                <a14:imgProps xmlns:a14="http://schemas.microsoft.com/office/drawing/2010/main">
                  <a14:imgLayer r:embed="rId3">
                    <a14:imgEffect>
                      <a14:colorTemperature colorTemp="7000"/>
                    </a14:imgEffect>
                  </a14:imgLayer>
                </a14:imgProps>
              </a:ext>
            </a:extLst>
          </a:blip>
          <a:stretch>
            <a:fillRect/>
          </a:stretch>
        </p:blipFill>
        <p:spPr>
          <a:xfrm>
            <a:off x="8218423" y="2740152"/>
            <a:ext cx="2438400" cy="1905000"/>
          </a:xfrm>
          <a:prstGeom prst="rect">
            <a:avLst/>
          </a:prstGeom>
        </p:spPr>
      </p:pic>
      <p:pic>
        <p:nvPicPr>
          <p:cNvPr id="12" name="Marcador de posición de contenido 6" descr="panel de circuito">
            <a:extLst>
              <a:ext uri="{FF2B5EF4-FFF2-40B4-BE49-F238E27FC236}">
                <a16:creationId xmlns:a16="http://schemas.microsoft.com/office/drawing/2014/main" id="{59E8CE8B-C51B-43C0-BEB9-F0949D05CCE4}"/>
              </a:ext>
            </a:extLst>
          </p:cNvPr>
          <p:cNvPicPr>
            <a:picLocks noChangeAspect="1"/>
          </p:cNvPicPr>
          <p:nvPr userDrawn="1"/>
        </p:nvPicPr>
        <p:blipFill rotWithShape="1">
          <a:blip r:embed="rId4">
            <a:alphaModFix amt="85000"/>
            <a:duotone>
              <a:prstClr val="black"/>
              <a:schemeClr val="accent2">
                <a:tint val="45000"/>
                <a:satMod val="400000"/>
              </a:schemeClr>
            </a:duotone>
          </a:blip>
          <a:srcRect l="10584" t="9882" r="10584"/>
          <a:stretch/>
        </p:blipFill>
        <p:spPr>
          <a:xfrm flipH="1">
            <a:off x="-3" y="0"/>
            <a:ext cx="8218425" cy="6400800"/>
          </a:xfrm>
          <a:prstGeom prst="rect">
            <a:avLst/>
          </a:prstGeom>
        </p:spPr>
      </p:pic>
    </p:spTree>
    <p:extLst>
      <p:ext uri="{BB962C8B-B14F-4D97-AF65-F5344CB8AC3E}">
        <p14:creationId xmlns:p14="http://schemas.microsoft.com/office/powerpoint/2010/main" val="42715042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Pr>
        <a:solidFill>
          <a:schemeClr val="bg1"/>
        </a:solidFill>
        <a:effectLst/>
      </p:bgPr>
    </p:bg>
    <p:spTree>
      <p:nvGrpSpPr>
        <p:cNvPr id="1" name=""/>
        <p:cNvGrpSpPr/>
        <p:nvPr/>
      </p:nvGrpSpPr>
      <p:grpSpPr>
        <a:xfrm>
          <a:off x="0" y="0"/>
          <a:ext cx="0" cy="0"/>
          <a:chOff x="0" y="0"/>
          <a:chExt cx="0" cy="0"/>
        </a:xfrm>
      </p:grpSpPr>
      <p:sp>
        <p:nvSpPr>
          <p:cNvPr id="10" name="Rectángulo 9">
            <a:extLst>
              <a:ext uri="{FF2B5EF4-FFF2-40B4-BE49-F238E27FC236}">
                <a16:creationId xmlns:a16="http://schemas.microsoft.com/office/drawing/2014/main" id="{A585C21A-8B93-4657-B5DF-7EAEAD3BE127}"/>
              </a:ext>
            </a:extLst>
          </p:cNvPr>
          <p:cNvSpPr/>
          <p:nvPr/>
        </p:nvSpPr>
        <p:spPr>
          <a:xfrm>
            <a:off x="3175" y="6400800"/>
            <a:ext cx="12188825" cy="45720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ítulo 1"/>
          <p:cNvSpPr>
            <a:spLocks noGrp="1"/>
          </p:cNvSpPr>
          <p:nvPr>
            <p:ph type="title"/>
          </p:nvPr>
        </p:nvSpPr>
        <p:spPr>
          <a:xfrm>
            <a:off x="1097280" y="758952"/>
            <a:ext cx="10058400" cy="3566160"/>
          </a:xfrm>
        </p:spPr>
        <p:txBody>
          <a:bodyPr rtlCol="0" anchor="b" anchorCtr="0">
            <a:normAutofit/>
          </a:bodyPr>
          <a:lstStyle>
            <a:lvl1pPr>
              <a:lnSpc>
                <a:spcPct val="90000"/>
              </a:lnSpc>
              <a:defRPr sz="8000" b="0">
                <a:solidFill>
                  <a:schemeClr val="tx1">
                    <a:lumMod val="85000"/>
                    <a:lumOff val="15000"/>
                  </a:schemeClr>
                </a:solidFill>
              </a:defRPr>
            </a:lvl1pPr>
          </a:lstStyle>
          <a:p>
            <a:pPr rtl="0"/>
            <a:r>
              <a:rPr lang="es-ES" noProof="0"/>
              <a:t>Haga clic para modificar el estilo de título del patrón</a:t>
            </a:r>
          </a:p>
        </p:txBody>
      </p:sp>
      <p:sp>
        <p:nvSpPr>
          <p:cNvPr id="3" name="Marcador de posición de texto 2"/>
          <p:cNvSpPr>
            <a:spLocks noGrp="1"/>
          </p:cNvSpPr>
          <p:nvPr>
            <p:ph type="body" idx="1"/>
          </p:nvPr>
        </p:nvSpPr>
        <p:spPr>
          <a:xfrm>
            <a:off x="1097280" y="4663440"/>
            <a:ext cx="10058400" cy="1143000"/>
          </a:xfrm>
        </p:spPr>
        <p:txBody>
          <a:bodyPr lIns="91440" rIns="91440" rtlCol="0" anchor="t" anchorCtr="0">
            <a:normAutofit/>
          </a:bodyPr>
          <a:lstStyle>
            <a:lvl1pPr marL="0" indent="0">
              <a:buNone/>
              <a:defRPr sz="2400" cap="all" spc="200" baseline="0">
                <a:solidFill>
                  <a:schemeClr val="tx1"/>
                </a:solidFill>
                <a:latin typeface="+mn-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rtl="0"/>
            <a:r>
              <a:rPr lang="es-ES" noProof="0"/>
              <a:t>Haga clic para modificar los estilos de texto del patrón</a:t>
            </a:r>
          </a:p>
        </p:txBody>
      </p:sp>
      <p:cxnSp>
        <p:nvCxnSpPr>
          <p:cNvPr id="9" name="Conector recto 8">
            <a:extLst>
              <a:ext uri="{FF2B5EF4-FFF2-40B4-BE49-F238E27FC236}">
                <a16:creationId xmlns:a16="http://schemas.microsoft.com/office/drawing/2014/main" id="{459DE2C1-4C52-40A3-8959-27B2C1BEBFF6}"/>
              </a:ext>
            </a:extLst>
          </p:cNvPr>
          <p:cNvCxnSpPr/>
          <p:nvPr userDrawn="1"/>
        </p:nvCxnSpPr>
        <p:spPr>
          <a:xfrm>
            <a:off x="1207658" y="4485132"/>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7" name="Marcador de fecha 6">
            <a:extLst>
              <a:ext uri="{FF2B5EF4-FFF2-40B4-BE49-F238E27FC236}">
                <a16:creationId xmlns:a16="http://schemas.microsoft.com/office/drawing/2014/main" id="{AAF2E137-EC28-48F8-9198-1F02539029B6}"/>
              </a:ext>
            </a:extLst>
          </p:cNvPr>
          <p:cNvSpPr>
            <a:spLocks noGrp="1"/>
          </p:cNvSpPr>
          <p:nvPr>
            <p:ph type="dt" sz="half" idx="10"/>
          </p:nvPr>
        </p:nvSpPr>
        <p:spPr/>
        <p:txBody>
          <a:bodyPr rtlCol="0"/>
          <a:lstStyle/>
          <a:p>
            <a:pPr rtl="0"/>
            <a:fld id="{A58DD98F-62C0-476F-A40C-96D96FFD7229}" type="datetime1">
              <a:rPr lang="es-ES" noProof="0" smtClean="0"/>
              <a:t>09/11/2021</a:t>
            </a:fld>
            <a:endParaRPr lang="es-ES" noProof="0"/>
          </a:p>
        </p:txBody>
      </p:sp>
      <p:sp>
        <p:nvSpPr>
          <p:cNvPr id="8" name="Marcador de pie de página 7">
            <a:extLst>
              <a:ext uri="{FF2B5EF4-FFF2-40B4-BE49-F238E27FC236}">
                <a16:creationId xmlns:a16="http://schemas.microsoft.com/office/drawing/2014/main" id="{189422CD-6F62-4DD6-89EF-07A60B42D219}"/>
              </a:ext>
            </a:extLst>
          </p:cNvPr>
          <p:cNvSpPr>
            <a:spLocks noGrp="1"/>
          </p:cNvSpPr>
          <p:nvPr>
            <p:ph type="ftr" sz="quarter" idx="11"/>
          </p:nvPr>
        </p:nvSpPr>
        <p:spPr/>
        <p:txBody>
          <a:bodyPr rtlCol="0"/>
          <a:lstStyle/>
          <a:p>
            <a:pPr rtl="0"/>
            <a:r>
              <a:rPr lang="es-ES" dirty="0"/>
              <a:t>BIC FOR SME</a:t>
            </a:r>
            <a:endParaRPr lang="es-ES" noProof="0" dirty="0"/>
          </a:p>
        </p:txBody>
      </p:sp>
      <p:sp>
        <p:nvSpPr>
          <p:cNvPr id="11" name="Marcador de número de diapositiva 10">
            <a:extLst>
              <a:ext uri="{FF2B5EF4-FFF2-40B4-BE49-F238E27FC236}">
                <a16:creationId xmlns:a16="http://schemas.microsoft.com/office/drawing/2014/main" id="{69C6AFF8-42B4-4D05-969B-9F5FB3355555}"/>
              </a:ext>
            </a:extLst>
          </p:cNvPr>
          <p:cNvSpPr>
            <a:spLocks noGrp="1"/>
          </p:cNvSpPr>
          <p:nvPr>
            <p:ph type="sldNum" sz="quarter" idx="12"/>
          </p:nvPr>
        </p:nvSpPr>
        <p:spPr/>
        <p:txBody>
          <a:bodyPr rtlCol="0"/>
          <a:lstStyle/>
          <a:p>
            <a:pPr rtl="0"/>
            <a:fld id="{3A98EE3D-8CD1-4C3F-BD1C-C98C9596463C}" type="slidenum">
              <a:rPr lang="es-ES" noProof="0" smtClean="0"/>
              <a:t>‹#›</a:t>
            </a:fld>
            <a:endParaRPr lang="es-ES" noProof="0"/>
          </a:p>
        </p:txBody>
      </p:sp>
    </p:spTree>
    <p:extLst>
      <p:ext uri="{BB962C8B-B14F-4D97-AF65-F5344CB8AC3E}">
        <p14:creationId xmlns:p14="http://schemas.microsoft.com/office/powerpoint/2010/main" val="14083137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Tres contenidos">
    <p:bg>
      <p:bgPr>
        <a:solidFill>
          <a:schemeClr val="bg1"/>
        </a:solidFill>
        <a:effectLst/>
      </p:bgPr>
    </p:bg>
    <p:spTree>
      <p:nvGrpSpPr>
        <p:cNvPr id="1" name=""/>
        <p:cNvGrpSpPr/>
        <p:nvPr/>
      </p:nvGrpSpPr>
      <p:grpSpPr>
        <a:xfrm>
          <a:off x="0" y="0"/>
          <a:ext cx="0" cy="0"/>
          <a:chOff x="0" y="0"/>
          <a:chExt cx="0" cy="0"/>
        </a:xfrm>
      </p:grpSpPr>
      <p:sp>
        <p:nvSpPr>
          <p:cNvPr id="10" name="Rectángulo 9">
            <a:extLst>
              <a:ext uri="{FF2B5EF4-FFF2-40B4-BE49-F238E27FC236}">
                <a16:creationId xmlns:a16="http://schemas.microsoft.com/office/drawing/2014/main" id="{A585C21A-8B93-4657-B5DF-7EAEAD3BE127}"/>
              </a:ext>
            </a:extLst>
          </p:cNvPr>
          <p:cNvSpPr/>
          <p:nvPr/>
        </p:nvSpPr>
        <p:spPr>
          <a:xfrm>
            <a:off x="3175" y="6400800"/>
            <a:ext cx="12188825" cy="45720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Marcador de fecha 6">
            <a:extLst>
              <a:ext uri="{FF2B5EF4-FFF2-40B4-BE49-F238E27FC236}">
                <a16:creationId xmlns:a16="http://schemas.microsoft.com/office/drawing/2014/main" id="{AAF2E137-EC28-48F8-9198-1F02539029B6}"/>
              </a:ext>
            </a:extLst>
          </p:cNvPr>
          <p:cNvSpPr>
            <a:spLocks noGrp="1"/>
          </p:cNvSpPr>
          <p:nvPr>
            <p:ph type="dt" sz="half" idx="10"/>
          </p:nvPr>
        </p:nvSpPr>
        <p:spPr/>
        <p:txBody>
          <a:bodyPr rtlCol="0"/>
          <a:lstStyle/>
          <a:p>
            <a:pPr rtl="0"/>
            <a:fld id="{A7E85F53-3C52-48B5-9943-3A220CBF64E1}" type="datetime1">
              <a:rPr lang="es-ES" noProof="0" smtClean="0"/>
              <a:t>09/11/2021</a:t>
            </a:fld>
            <a:endParaRPr lang="es-ES" noProof="0"/>
          </a:p>
        </p:txBody>
      </p:sp>
      <p:sp>
        <p:nvSpPr>
          <p:cNvPr id="8" name="Marcador de pie de página 7">
            <a:extLst>
              <a:ext uri="{FF2B5EF4-FFF2-40B4-BE49-F238E27FC236}">
                <a16:creationId xmlns:a16="http://schemas.microsoft.com/office/drawing/2014/main" id="{189422CD-6F62-4DD6-89EF-07A60B42D219}"/>
              </a:ext>
            </a:extLst>
          </p:cNvPr>
          <p:cNvSpPr>
            <a:spLocks noGrp="1"/>
          </p:cNvSpPr>
          <p:nvPr>
            <p:ph type="ftr" sz="quarter" idx="11"/>
          </p:nvPr>
        </p:nvSpPr>
        <p:spPr/>
        <p:txBody>
          <a:bodyPr rtlCol="0"/>
          <a:lstStyle>
            <a:lvl1pPr rtl="0">
              <a:defRPr/>
            </a:lvl1pPr>
          </a:lstStyle>
          <a:p>
            <a:r>
              <a:rPr lang="es-ES" dirty="0"/>
              <a:t>BIC FOR SME</a:t>
            </a:r>
            <a:endParaRPr lang="es-ES" noProof="0" dirty="0"/>
          </a:p>
        </p:txBody>
      </p:sp>
      <p:sp>
        <p:nvSpPr>
          <p:cNvPr id="11" name="Marcador de número de diapositiva 10">
            <a:extLst>
              <a:ext uri="{FF2B5EF4-FFF2-40B4-BE49-F238E27FC236}">
                <a16:creationId xmlns:a16="http://schemas.microsoft.com/office/drawing/2014/main" id="{69C6AFF8-42B4-4D05-969B-9F5FB3355555}"/>
              </a:ext>
            </a:extLst>
          </p:cNvPr>
          <p:cNvSpPr>
            <a:spLocks noGrp="1"/>
          </p:cNvSpPr>
          <p:nvPr>
            <p:ph type="sldNum" sz="quarter" idx="12"/>
          </p:nvPr>
        </p:nvSpPr>
        <p:spPr/>
        <p:txBody>
          <a:bodyPr rtlCol="0"/>
          <a:lstStyle/>
          <a:p>
            <a:pPr rtl="0"/>
            <a:fld id="{3A98EE3D-8CD1-4C3F-BD1C-C98C9596463C}" type="slidenum">
              <a:rPr lang="es-ES" noProof="0" smtClean="0"/>
              <a:t>‹#›</a:t>
            </a:fld>
            <a:endParaRPr lang="es-ES" noProof="0"/>
          </a:p>
        </p:txBody>
      </p:sp>
      <p:sp>
        <p:nvSpPr>
          <p:cNvPr id="12" name="Marcador de posición de imagen 5">
            <a:extLst>
              <a:ext uri="{FF2B5EF4-FFF2-40B4-BE49-F238E27FC236}">
                <a16:creationId xmlns:a16="http://schemas.microsoft.com/office/drawing/2014/main" id="{7BF857FE-9EDF-40AC-A282-858EC0C2C6A7}"/>
              </a:ext>
            </a:extLst>
          </p:cNvPr>
          <p:cNvSpPr>
            <a:spLocks noGrp="1"/>
          </p:cNvSpPr>
          <p:nvPr>
            <p:ph type="pic" sz="quarter" idx="13"/>
          </p:nvPr>
        </p:nvSpPr>
        <p:spPr>
          <a:xfrm>
            <a:off x="0" y="0"/>
            <a:ext cx="12192000" cy="6408000"/>
          </a:xfrm>
        </p:spPr>
        <p:txBody>
          <a:bodyPr rtlCol="0" anchor="ctr" anchorCtr="0">
            <a:normAutofit/>
          </a:bodyPr>
          <a:lstStyle>
            <a:lvl1pPr algn="ctr">
              <a:defRPr sz="1600"/>
            </a:lvl1pPr>
          </a:lstStyle>
          <a:p>
            <a:pPr rtl="0"/>
            <a:r>
              <a:rPr lang="es-ES" noProof="0"/>
              <a:t>Haga clic en el icono para agregar una imagen</a:t>
            </a:r>
          </a:p>
        </p:txBody>
      </p:sp>
      <p:sp>
        <p:nvSpPr>
          <p:cNvPr id="13" name="Título 7">
            <a:extLst>
              <a:ext uri="{FF2B5EF4-FFF2-40B4-BE49-F238E27FC236}">
                <a16:creationId xmlns:a16="http://schemas.microsoft.com/office/drawing/2014/main" id="{8BBD3378-DD0B-4070-88AA-07DEEA1B7A80}"/>
              </a:ext>
            </a:extLst>
          </p:cNvPr>
          <p:cNvSpPr>
            <a:spLocks noGrp="1"/>
          </p:cNvSpPr>
          <p:nvPr>
            <p:ph type="title" hasCustomPrompt="1"/>
          </p:nvPr>
        </p:nvSpPr>
        <p:spPr>
          <a:xfrm>
            <a:off x="0" y="0"/>
            <a:ext cx="12192000" cy="1296537"/>
          </a:xfrm>
          <a:solidFill>
            <a:schemeClr val="bg1">
              <a:lumMod val="85000"/>
              <a:alpha val="50000"/>
            </a:schemeClr>
          </a:solidFill>
        </p:spPr>
        <p:txBody>
          <a:bodyPr lIns="720000" tIns="108000" rtlCol="0" anchor="ctr" anchorCtr="0">
            <a:normAutofit/>
          </a:bodyPr>
          <a:lstStyle>
            <a:lvl1pPr>
              <a:defRPr sz="3600"/>
            </a:lvl1pPr>
          </a:lstStyle>
          <a:p>
            <a:pPr rtl="0"/>
            <a:r>
              <a:rPr lang="es-ES" noProof="0"/>
              <a:t>Haga clic para modificar el estilo del título del patrón</a:t>
            </a:r>
          </a:p>
        </p:txBody>
      </p:sp>
      <p:sp>
        <p:nvSpPr>
          <p:cNvPr id="14" name="Marcador de posición de contenido 2">
            <a:extLst>
              <a:ext uri="{FF2B5EF4-FFF2-40B4-BE49-F238E27FC236}">
                <a16:creationId xmlns:a16="http://schemas.microsoft.com/office/drawing/2014/main" id="{B8349DBD-05C9-497A-BAB7-08CE307FB98A}"/>
              </a:ext>
            </a:extLst>
          </p:cNvPr>
          <p:cNvSpPr>
            <a:spLocks noGrp="1"/>
          </p:cNvSpPr>
          <p:nvPr>
            <p:ph sz="half" idx="1"/>
          </p:nvPr>
        </p:nvSpPr>
        <p:spPr>
          <a:xfrm>
            <a:off x="744355" y="1812759"/>
            <a:ext cx="4954159" cy="3748193"/>
          </a:xfrm>
        </p:spPr>
        <p:txBody>
          <a:bodyPr rtlCol="0"/>
          <a:lstStyle/>
          <a:p>
            <a:pPr lvl="0" rtl="0"/>
            <a:r>
              <a:rPr lang="es-ES" noProof="0"/>
              <a:t>Haga clic para modificar los estilos de texto del patrón</a:t>
            </a:r>
          </a:p>
          <a:p>
            <a:pPr lvl="1" rtl="0"/>
            <a:r>
              <a:rPr lang="es-ES" noProof="0"/>
              <a:t>Segundo nivel</a:t>
            </a:r>
          </a:p>
          <a:p>
            <a:pPr lvl="2" rtl="0"/>
            <a:r>
              <a:rPr lang="es-ES" noProof="0"/>
              <a:t>Tercer nivel</a:t>
            </a:r>
          </a:p>
          <a:p>
            <a:pPr lvl="3" rtl="0"/>
            <a:r>
              <a:rPr lang="es-ES" noProof="0"/>
              <a:t>Cuarto nivel</a:t>
            </a:r>
          </a:p>
          <a:p>
            <a:pPr lvl="4" rtl="0"/>
            <a:r>
              <a:rPr lang="es-ES" noProof="0"/>
              <a:t>Quinto nivel</a:t>
            </a:r>
          </a:p>
        </p:txBody>
      </p:sp>
      <p:sp>
        <p:nvSpPr>
          <p:cNvPr id="15" name="Marcador de posición de contenido 3">
            <a:extLst>
              <a:ext uri="{FF2B5EF4-FFF2-40B4-BE49-F238E27FC236}">
                <a16:creationId xmlns:a16="http://schemas.microsoft.com/office/drawing/2014/main" id="{2F227ADD-898B-46CB-92A8-AC4962D20811}"/>
              </a:ext>
            </a:extLst>
          </p:cNvPr>
          <p:cNvSpPr>
            <a:spLocks noGrp="1"/>
          </p:cNvSpPr>
          <p:nvPr>
            <p:ph sz="half" idx="2"/>
          </p:nvPr>
        </p:nvSpPr>
        <p:spPr>
          <a:xfrm>
            <a:off x="6499901" y="1812759"/>
            <a:ext cx="4954159" cy="3748194"/>
          </a:xfrm>
        </p:spPr>
        <p:txBody>
          <a:bodyPr rtlCol="0"/>
          <a:lstStyle/>
          <a:p>
            <a:pPr lvl="0" rtl="0"/>
            <a:r>
              <a:rPr lang="es-ES" noProof="0"/>
              <a:t>Haga clic para modificar los estilos de texto del patrón</a:t>
            </a:r>
          </a:p>
          <a:p>
            <a:pPr lvl="1" rtl="0"/>
            <a:r>
              <a:rPr lang="es-ES" noProof="0"/>
              <a:t>Segundo nivel</a:t>
            </a:r>
          </a:p>
          <a:p>
            <a:pPr lvl="2" rtl="0"/>
            <a:r>
              <a:rPr lang="es-ES" noProof="0"/>
              <a:t>Tercer nivel</a:t>
            </a:r>
          </a:p>
          <a:p>
            <a:pPr lvl="3" rtl="0"/>
            <a:r>
              <a:rPr lang="es-ES" noProof="0"/>
              <a:t>Cuarto nivel</a:t>
            </a:r>
          </a:p>
          <a:p>
            <a:pPr lvl="4" rtl="0"/>
            <a:r>
              <a:rPr lang="es-ES" noProof="0"/>
              <a:t>Quinto nivel</a:t>
            </a:r>
          </a:p>
        </p:txBody>
      </p:sp>
      <p:cxnSp>
        <p:nvCxnSpPr>
          <p:cNvPr id="16" name="Conector recto 15">
            <a:extLst>
              <a:ext uri="{FF2B5EF4-FFF2-40B4-BE49-F238E27FC236}">
                <a16:creationId xmlns:a16="http://schemas.microsoft.com/office/drawing/2014/main" id="{8B0AF26B-41C3-4BBB-A8E9-8EAB965C6D7A}"/>
              </a:ext>
            </a:extLst>
          </p:cNvPr>
          <p:cNvCxnSpPr/>
          <p:nvPr userDrawn="1"/>
        </p:nvCxnSpPr>
        <p:spPr>
          <a:xfrm>
            <a:off x="-600" y="1283417"/>
            <a:ext cx="1219320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067897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1_Imagen con contenido">
    <p:bg>
      <p:bgPr>
        <a:solidFill>
          <a:schemeClr val="bg1"/>
        </a:solidFill>
        <a:effectLst/>
      </p:bgPr>
    </p:bg>
    <p:spTree>
      <p:nvGrpSpPr>
        <p:cNvPr id="1" name=""/>
        <p:cNvGrpSpPr/>
        <p:nvPr/>
      </p:nvGrpSpPr>
      <p:grpSpPr>
        <a:xfrm>
          <a:off x="0" y="0"/>
          <a:ext cx="0" cy="0"/>
          <a:chOff x="0" y="0"/>
          <a:chExt cx="0" cy="0"/>
        </a:xfrm>
      </p:grpSpPr>
      <p:sp>
        <p:nvSpPr>
          <p:cNvPr id="10" name="Rectángulo 9">
            <a:extLst>
              <a:ext uri="{FF2B5EF4-FFF2-40B4-BE49-F238E27FC236}">
                <a16:creationId xmlns:a16="http://schemas.microsoft.com/office/drawing/2014/main" id="{A585C21A-8B93-4657-B5DF-7EAEAD3BE127}"/>
              </a:ext>
            </a:extLst>
          </p:cNvPr>
          <p:cNvSpPr/>
          <p:nvPr/>
        </p:nvSpPr>
        <p:spPr>
          <a:xfrm>
            <a:off x="3175" y="6400800"/>
            <a:ext cx="12188825" cy="45720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Marcador de fecha 6">
            <a:extLst>
              <a:ext uri="{FF2B5EF4-FFF2-40B4-BE49-F238E27FC236}">
                <a16:creationId xmlns:a16="http://schemas.microsoft.com/office/drawing/2014/main" id="{AAF2E137-EC28-48F8-9198-1F02539029B6}"/>
              </a:ext>
            </a:extLst>
          </p:cNvPr>
          <p:cNvSpPr>
            <a:spLocks noGrp="1"/>
          </p:cNvSpPr>
          <p:nvPr>
            <p:ph type="dt" sz="half" idx="10"/>
          </p:nvPr>
        </p:nvSpPr>
        <p:spPr/>
        <p:txBody>
          <a:bodyPr rtlCol="0"/>
          <a:lstStyle/>
          <a:p>
            <a:pPr rtl="0"/>
            <a:fld id="{FA55D437-AFCF-4672-935D-D1715DA16B29}" type="datetime1">
              <a:rPr lang="es-ES" noProof="0" smtClean="0"/>
              <a:t>09/11/2021</a:t>
            </a:fld>
            <a:endParaRPr lang="es-ES" noProof="0"/>
          </a:p>
        </p:txBody>
      </p:sp>
      <p:sp>
        <p:nvSpPr>
          <p:cNvPr id="8" name="Marcador de pie de página 7">
            <a:extLst>
              <a:ext uri="{FF2B5EF4-FFF2-40B4-BE49-F238E27FC236}">
                <a16:creationId xmlns:a16="http://schemas.microsoft.com/office/drawing/2014/main" id="{189422CD-6F62-4DD6-89EF-07A60B42D219}"/>
              </a:ext>
            </a:extLst>
          </p:cNvPr>
          <p:cNvSpPr>
            <a:spLocks noGrp="1"/>
          </p:cNvSpPr>
          <p:nvPr>
            <p:ph type="ftr" sz="quarter" idx="11"/>
          </p:nvPr>
        </p:nvSpPr>
        <p:spPr/>
        <p:txBody>
          <a:bodyPr rtlCol="0"/>
          <a:lstStyle>
            <a:lvl1pPr rtl="0">
              <a:defRPr/>
            </a:lvl1pPr>
          </a:lstStyle>
          <a:p>
            <a:r>
              <a:rPr lang="es-ES" dirty="0"/>
              <a:t>BIC FOR SME</a:t>
            </a:r>
            <a:endParaRPr lang="es-ES" noProof="0" dirty="0"/>
          </a:p>
        </p:txBody>
      </p:sp>
      <p:sp>
        <p:nvSpPr>
          <p:cNvPr id="11" name="Marcador de número de diapositiva 10">
            <a:extLst>
              <a:ext uri="{FF2B5EF4-FFF2-40B4-BE49-F238E27FC236}">
                <a16:creationId xmlns:a16="http://schemas.microsoft.com/office/drawing/2014/main" id="{69C6AFF8-42B4-4D05-969B-9F5FB3355555}"/>
              </a:ext>
            </a:extLst>
          </p:cNvPr>
          <p:cNvSpPr>
            <a:spLocks noGrp="1"/>
          </p:cNvSpPr>
          <p:nvPr>
            <p:ph type="sldNum" sz="quarter" idx="12"/>
          </p:nvPr>
        </p:nvSpPr>
        <p:spPr/>
        <p:txBody>
          <a:bodyPr rtlCol="0"/>
          <a:lstStyle/>
          <a:p>
            <a:pPr rtl="0"/>
            <a:fld id="{3A98EE3D-8CD1-4C3F-BD1C-C98C9596463C}" type="slidenum">
              <a:rPr lang="es-ES" noProof="0" smtClean="0"/>
              <a:t>‹#›</a:t>
            </a:fld>
            <a:endParaRPr lang="es-ES" noProof="0"/>
          </a:p>
        </p:txBody>
      </p:sp>
      <p:sp>
        <p:nvSpPr>
          <p:cNvPr id="12" name="Marcador de posición de imagen 5">
            <a:extLst>
              <a:ext uri="{FF2B5EF4-FFF2-40B4-BE49-F238E27FC236}">
                <a16:creationId xmlns:a16="http://schemas.microsoft.com/office/drawing/2014/main" id="{7BF857FE-9EDF-40AC-A282-858EC0C2C6A7}"/>
              </a:ext>
            </a:extLst>
          </p:cNvPr>
          <p:cNvSpPr>
            <a:spLocks noGrp="1"/>
          </p:cNvSpPr>
          <p:nvPr>
            <p:ph type="pic" sz="quarter" idx="13"/>
          </p:nvPr>
        </p:nvSpPr>
        <p:spPr>
          <a:xfrm>
            <a:off x="0" y="0"/>
            <a:ext cx="12192000" cy="6408000"/>
          </a:xfrm>
        </p:spPr>
        <p:txBody>
          <a:bodyPr rtlCol="0" anchor="ctr" anchorCtr="0">
            <a:normAutofit/>
          </a:bodyPr>
          <a:lstStyle>
            <a:lvl1pPr algn="ctr">
              <a:defRPr sz="1600"/>
            </a:lvl1pPr>
          </a:lstStyle>
          <a:p>
            <a:pPr rtl="0"/>
            <a:r>
              <a:rPr lang="es-ES" noProof="0"/>
              <a:t>Haga clic en el icono para agregar una imagen</a:t>
            </a:r>
          </a:p>
        </p:txBody>
      </p:sp>
      <p:sp>
        <p:nvSpPr>
          <p:cNvPr id="13" name="Título 7">
            <a:extLst>
              <a:ext uri="{FF2B5EF4-FFF2-40B4-BE49-F238E27FC236}">
                <a16:creationId xmlns:a16="http://schemas.microsoft.com/office/drawing/2014/main" id="{8BBD3378-DD0B-4070-88AA-07DEEA1B7A80}"/>
              </a:ext>
            </a:extLst>
          </p:cNvPr>
          <p:cNvSpPr>
            <a:spLocks noGrp="1"/>
          </p:cNvSpPr>
          <p:nvPr>
            <p:ph type="title" hasCustomPrompt="1"/>
          </p:nvPr>
        </p:nvSpPr>
        <p:spPr>
          <a:xfrm>
            <a:off x="0" y="0"/>
            <a:ext cx="12192000" cy="1296537"/>
          </a:xfrm>
          <a:solidFill>
            <a:schemeClr val="accent5">
              <a:lumMod val="75000"/>
              <a:alpha val="50000"/>
            </a:schemeClr>
          </a:solidFill>
        </p:spPr>
        <p:txBody>
          <a:bodyPr lIns="684000" tIns="108000" rtlCol="0" anchor="ctr" anchorCtr="0">
            <a:normAutofit/>
          </a:bodyPr>
          <a:lstStyle>
            <a:lvl1pPr>
              <a:defRPr sz="4000"/>
            </a:lvl1pPr>
          </a:lstStyle>
          <a:p>
            <a:pPr rtl="0"/>
            <a:r>
              <a:rPr lang="es-ES" noProof="0" dirty="0"/>
              <a:t>Haga clic para modificar el estilo del título del patrón</a:t>
            </a:r>
          </a:p>
        </p:txBody>
      </p:sp>
      <p:sp>
        <p:nvSpPr>
          <p:cNvPr id="14" name="Marcador de posición de contenido 2">
            <a:extLst>
              <a:ext uri="{FF2B5EF4-FFF2-40B4-BE49-F238E27FC236}">
                <a16:creationId xmlns:a16="http://schemas.microsoft.com/office/drawing/2014/main" id="{B8349DBD-05C9-497A-BAB7-08CE307FB98A}"/>
              </a:ext>
            </a:extLst>
          </p:cNvPr>
          <p:cNvSpPr>
            <a:spLocks noGrp="1"/>
          </p:cNvSpPr>
          <p:nvPr>
            <p:ph sz="half" idx="1"/>
          </p:nvPr>
        </p:nvSpPr>
        <p:spPr>
          <a:xfrm>
            <a:off x="747981" y="1812759"/>
            <a:ext cx="10905457" cy="4088418"/>
          </a:xfrm>
        </p:spPr>
        <p:txBody>
          <a:bodyPr rtlCol="0"/>
          <a:lstStyle/>
          <a:p>
            <a:pPr lvl="0" rtl="0"/>
            <a:r>
              <a:rPr lang="es-ES" noProof="0"/>
              <a:t>Haga clic para modificar los estilos de texto del patrón</a:t>
            </a:r>
          </a:p>
          <a:p>
            <a:pPr lvl="1" rtl="0"/>
            <a:r>
              <a:rPr lang="es-ES" noProof="0"/>
              <a:t>Segundo nivel</a:t>
            </a:r>
          </a:p>
          <a:p>
            <a:pPr lvl="2" rtl="0"/>
            <a:r>
              <a:rPr lang="es-ES" noProof="0"/>
              <a:t>Tercer nivel</a:t>
            </a:r>
          </a:p>
          <a:p>
            <a:pPr lvl="3" rtl="0"/>
            <a:r>
              <a:rPr lang="es-ES" noProof="0"/>
              <a:t>Cuarto nivel</a:t>
            </a:r>
          </a:p>
          <a:p>
            <a:pPr lvl="4" rtl="0"/>
            <a:r>
              <a:rPr lang="es-ES" noProof="0"/>
              <a:t>Quinto nivel</a:t>
            </a:r>
          </a:p>
        </p:txBody>
      </p:sp>
      <p:cxnSp>
        <p:nvCxnSpPr>
          <p:cNvPr id="16" name="Conector recto 15">
            <a:extLst>
              <a:ext uri="{FF2B5EF4-FFF2-40B4-BE49-F238E27FC236}">
                <a16:creationId xmlns:a16="http://schemas.microsoft.com/office/drawing/2014/main" id="{8B0AF26B-41C3-4BBB-A8E9-8EAB965C6D7A}"/>
              </a:ext>
            </a:extLst>
          </p:cNvPr>
          <p:cNvCxnSpPr/>
          <p:nvPr userDrawn="1"/>
        </p:nvCxnSpPr>
        <p:spPr>
          <a:xfrm>
            <a:off x="-600" y="1283417"/>
            <a:ext cx="1219320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343296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Dos Objetos_1">
    <p:spTree>
      <p:nvGrpSpPr>
        <p:cNvPr id="1" name=""/>
        <p:cNvGrpSpPr/>
        <p:nvPr/>
      </p:nvGrpSpPr>
      <p:grpSpPr>
        <a:xfrm>
          <a:off x="0" y="0"/>
          <a:ext cx="0" cy="0"/>
          <a:chOff x="0" y="0"/>
          <a:chExt cx="0" cy="0"/>
        </a:xfrm>
      </p:grpSpPr>
      <p:sp>
        <p:nvSpPr>
          <p:cNvPr id="6" name="Marcador de posición de imagen 5">
            <a:extLst>
              <a:ext uri="{FF2B5EF4-FFF2-40B4-BE49-F238E27FC236}">
                <a16:creationId xmlns:a16="http://schemas.microsoft.com/office/drawing/2014/main" id="{EC21F8EC-6CCD-434E-925E-0A9FF574DA19}"/>
              </a:ext>
            </a:extLst>
          </p:cNvPr>
          <p:cNvSpPr>
            <a:spLocks noGrp="1"/>
          </p:cNvSpPr>
          <p:nvPr>
            <p:ph type="pic" sz="quarter" idx="13"/>
          </p:nvPr>
        </p:nvSpPr>
        <p:spPr>
          <a:xfrm>
            <a:off x="0" y="1907362"/>
            <a:ext cx="12192000" cy="4493433"/>
          </a:xfrm>
        </p:spPr>
        <p:txBody>
          <a:bodyPr rtlCol="0" anchor="ctr" anchorCtr="0"/>
          <a:lstStyle>
            <a:lvl1pPr algn="ctr">
              <a:defRPr/>
            </a:lvl1pPr>
          </a:lstStyle>
          <a:p>
            <a:pPr rtl="0"/>
            <a:r>
              <a:rPr lang="es-ES" noProof="0"/>
              <a:t>Haga clic en el icono para agregar una imagen</a:t>
            </a:r>
          </a:p>
        </p:txBody>
      </p:sp>
      <p:sp>
        <p:nvSpPr>
          <p:cNvPr id="8" name="Título 7"/>
          <p:cNvSpPr>
            <a:spLocks noGrp="1"/>
          </p:cNvSpPr>
          <p:nvPr>
            <p:ph type="title"/>
          </p:nvPr>
        </p:nvSpPr>
        <p:spPr>
          <a:xfrm>
            <a:off x="1097280" y="230332"/>
            <a:ext cx="10058400" cy="1450757"/>
          </a:xfrm>
        </p:spPr>
        <p:txBody>
          <a:bodyPr rtlCol="0">
            <a:normAutofit/>
          </a:bodyPr>
          <a:lstStyle>
            <a:lvl1pPr>
              <a:defRPr sz="4000"/>
            </a:lvl1pPr>
          </a:lstStyle>
          <a:p>
            <a:pPr rtl="0"/>
            <a:r>
              <a:rPr lang="es-ES" noProof="0"/>
              <a:t>Haga clic para modificar el estilo de título del patrón</a:t>
            </a:r>
          </a:p>
        </p:txBody>
      </p:sp>
      <p:sp>
        <p:nvSpPr>
          <p:cNvPr id="4" name="Marcador de contenido 3"/>
          <p:cNvSpPr>
            <a:spLocks noGrp="1"/>
          </p:cNvSpPr>
          <p:nvPr>
            <p:ph sz="half" idx="2"/>
          </p:nvPr>
        </p:nvSpPr>
        <p:spPr>
          <a:xfrm>
            <a:off x="1097280" y="2464540"/>
            <a:ext cx="10058400" cy="3748194"/>
          </a:xfrm>
        </p:spPr>
        <p:txBody>
          <a:bodyPr rtlCol="0"/>
          <a:lstStyle/>
          <a:p>
            <a:pPr lvl="0" rtl="0"/>
            <a:r>
              <a:rPr lang="es-ES" noProof="0"/>
              <a:t>Haga clic para modificar los estilos de texto del patrón</a:t>
            </a:r>
          </a:p>
          <a:p>
            <a:pPr lvl="1" rtl="0"/>
            <a:r>
              <a:rPr lang="es-ES" noProof="0"/>
              <a:t>Segundo nivel</a:t>
            </a:r>
          </a:p>
          <a:p>
            <a:pPr lvl="2" rtl="0"/>
            <a:r>
              <a:rPr lang="es-ES" noProof="0"/>
              <a:t>Tercer nivel</a:t>
            </a:r>
          </a:p>
          <a:p>
            <a:pPr lvl="3" rtl="0"/>
            <a:r>
              <a:rPr lang="es-ES" noProof="0"/>
              <a:t>Cuarto nivel</a:t>
            </a:r>
          </a:p>
          <a:p>
            <a:pPr lvl="4" rtl="0"/>
            <a:r>
              <a:rPr lang="es-ES" noProof="0"/>
              <a:t>Quinto nivel</a:t>
            </a:r>
          </a:p>
        </p:txBody>
      </p:sp>
      <p:sp>
        <p:nvSpPr>
          <p:cNvPr id="2" name="Marcador de fecha 1">
            <a:extLst>
              <a:ext uri="{FF2B5EF4-FFF2-40B4-BE49-F238E27FC236}">
                <a16:creationId xmlns:a16="http://schemas.microsoft.com/office/drawing/2014/main" id="{5782D47D-B0DC-4C40-BCC6-BBBA32584A38}"/>
              </a:ext>
            </a:extLst>
          </p:cNvPr>
          <p:cNvSpPr>
            <a:spLocks noGrp="1"/>
          </p:cNvSpPr>
          <p:nvPr>
            <p:ph type="dt" sz="half" idx="10"/>
          </p:nvPr>
        </p:nvSpPr>
        <p:spPr/>
        <p:txBody>
          <a:bodyPr rtlCol="0"/>
          <a:lstStyle/>
          <a:p>
            <a:pPr rtl="0"/>
            <a:fld id="{34731776-AAC2-4EF3-A833-1BE03AECD808}" type="datetime1">
              <a:rPr lang="es-ES" noProof="0" smtClean="0"/>
              <a:t>09/11/2021</a:t>
            </a:fld>
            <a:endParaRPr lang="es-ES" noProof="0"/>
          </a:p>
        </p:txBody>
      </p:sp>
      <p:sp>
        <p:nvSpPr>
          <p:cNvPr id="9" name="Marcador de pie de página 8">
            <a:extLst>
              <a:ext uri="{FF2B5EF4-FFF2-40B4-BE49-F238E27FC236}">
                <a16:creationId xmlns:a16="http://schemas.microsoft.com/office/drawing/2014/main" id="{4690D34E-7EBD-44B2-83CA-4C126A18D7EF}"/>
              </a:ext>
            </a:extLst>
          </p:cNvPr>
          <p:cNvSpPr>
            <a:spLocks noGrp="1"/>
          </p:cNvSpPr>
          <p:nvPr>
            <p:ph type="ftr" sz="quarter" idx="11"/>
          </p:nvPr>
        </p:nvSpPr>
        <p:spPr/>
        <p:txBody>
          <a:bodyPr rtlCol="0"/>
          <a:lstStyle>
            <a:lvl1pPr rtl="0">
              <a:defRPr/>
            </a:lvl1pPr>
          </a:lstStyle>
          <a:p>
            <a:r>
              <a:rPr lang="es-ES" dirty="0"/>
              <a:t>BIC FOR SME</a:t>
            </a:r>
            <a:endParaRPr lang="es-ES" noProof="0" dirty="0"/>
          </a:p>
        </p:txBody>
      </p:sp>
      <p:sp>
        <p:nvSpPr>
          <p:cNvPr id="10" name="Marcador de número de diapositiva 9">
            <a:extLst>
              <a:ext uri="{FF2B5EF4-FFF2-40B4-BE49-F238E27FC236}">
                <a16:creationId xmlns:a16="http://schemas.microsoft.com/office/drawing/2014/main" id="{2AC511A1-9BBD-42DE-92FB-2AF44F8E97A9}"/>
              </a:ext>
            </a:extLst>
          </p:cNvPr>
          <p:cNvSpPr>
            <a:spLocks noGrp="1"/>
          </p:cNvSpPr>
          <p:nvPr>
            <p:ph type="sldNum" sz="quarter" idx="12"/>
          </p:nvPr>
        </p:nvSpPr>
        <p:spPr/>
        <p:txBody>
          <a:bodyPr rtlCol="0"/>
          <a:lstStyle/>
          <a:p>
            <a:pPr rtl="0"/>
            <a:fld id="{3A98EE3D-8CD1-4C3F-BD1C-C98C9596463C}" type="slidenum">
              <a:rPr lang="es-ES" noProof="0" smtClean="0"/>
              <a:t>‹#›</a:t>
            </a:fld>
            <a:endParaRPr lang="es-ES" noProof="0"/>
          </a:p>
        </p:txBody>
      </p:sp>
      <p:cxnSp>
        <p:nvCxnSpPr>
          <p:cNvPr id="5" name="Conector recto 4">
            <a:extLst>
              <a:ext uri="{FF2B5EF4-FFF2-40B4-BE49-F238E27FC236}">
                <a16:creationId xmlns:a16="http://schemas.microsoft.com/office/drawing/2014/main" id="{18DEBF4F-95EE-485E-BCD1-56682C51B641}"/>
              </a:ext>
            </a:extLst>
          </p:cNvPr>
          <p:cNvCxnSpPr/>
          <p:nvPr userDrawn="1"/>
        </p:nvCxnSpPr>
        <p:spPr>
          <a:xfrm>
            <a:off x="0" y="1900553"/>
            <a:ext cx="12192000" cy="0"/>
          </a:xfrm>
          <a:prstGeom prst="line">
            <a:avLst/>
          </a:prstGeom>
          <a:ln>
            <a:solidFill>
              <a:srgbClr val="262626"/>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613168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1_Dos objetos">
    <p:spTree>
      <p:nvGrpSpPr>
        <p:cNvPr id="1" name=""/>
        <p:cNvGrpSpPr/>
        <p:nvPr/>
      </p:nvGrpSpPr>
      <p:grpSpPr>
        <a:xfrm>
          <a:off x="0" y="0"/>
          <a:ext cx="0" cy="0"/>
          <a:chOff x="0" y="0"/>
          <a:chExt cx="0" cy="0"/>
        </a:xfrm>
      </p:grpSpPr>
      <p:sp>
        <p:nvSpPr>
          <p:cNvPr id="10" name="Rectángulo 9">
            <a:extLst>
              <a:ext uri="{FF2B5EF4-FFF2-40B4-BE49-F238E27FC236}">
                <a16:creationId xmlns:a16="http://schemas.microsoft.com/office/drawing/2014/main" id="{A8E9C91B-7EAD-4562-AB0E-DFB9663AECE3}"/>
              </a:ext>
            </a:extLst>
          </p:cNvPr>
          <p:cNvSpPr/>
          <p:nvPr/>
        </p:nvSpPr>
        <p:spPr>
          <a:xfrm>
            <a:off x="3175" y="6400800"/>
            <a:ext cx="12188825" cy="45720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Marcador de fecha 1">
            <a:extLst>
              <a:ext uri="{FF2B5EF4-FFF2-40B4-BE49-F238E27FC236}">
                <a16:creationId xmlns:a16="http://schemas.microsoft.com/office/drawing/2014/main" id="{94E9223F-721F-47BF-9FD5-0F8D12FF0DE1}"/>
              </a:ext>
            </a:extLst>
          </p:cNvPr>
          <p:cNvSpPr>
            <a:spLocks noGrp="1"/>
          </p:cNvSpPr>
          <p:nvPr>
            <p:ph type="dt" sz="half" idx="10"/>
          </p:nvPr>
        </p:nvSpPr>
        <p:spPr/>
        <p:txBody>
          <a:bodyPr rtlCol="0"/>
          <a:lstStyle/>
          <a:p>
            <a:pPr rtl="0"/>
            <a:fld id="{C4EBDE6A-1ADD-429D-8178-C718977B5FFE}" type="datetime1">
              <a:rPr lang="es-ES" noProof="0" smtClean="0"/>
              <a:t>09/11/2021</a:t>
            </a:fld>
            <a:endParaRPr lang="es-ES" noProof="0"/>
          </a:p>
        </p:txBody>
      </p:sp>
      <p:sp>
        <p:nvSpPr>
          <p:cNvPr id="3" name="Marcador de pie de página 2">
            <a:extLst>
              <a:ext uri="{FF2B5EF4-FFF2-40B4-BE49-F238E27FC236}">
                <a16:creationId xmlns:a16="http://schemas.microsoft.com/office/drawing/2014/main" id="{05915714-6BBA-4593-8591-4E26F7D58D9F}"/>
              </a:ext>
            </a:extLst>
          </p:cNvPr>
          <p:cNvSpPr>
            <a:spLocks noGrp="1"/>
          </p:cNvSpPr>
          <p:nvPr>
            <p:ph type="ftr" sz="quarter" idx="11"/>
          </p:nvPr>
        </p:nvSpPr>
        <p:spPr/>
        <p:txBody>
          <a:bodyPr rtlCol="0"/>
          <a:lstStyle>
            <a:lvl1pPr rtl="0">
              <a:defRPr/>
            </a:lvl1pPr>
          </a:lstStyle>
          <a:p>
            <a:r>
              <a:rPr lang="es-ES" dirty="0"/>
              <a:t>BIC FOR SME</a:t>
            </a:r>
            <a:endParaRPr lang="es-ES" noProof="0" dirty="0"/>
          </a:p>
        </p:txBody>
      </p:sp>
      <p:sp>
        <p:nvSpPr>
          <p:cNvPr id="4" name="Marcador de número de diapositiva 3">
            <a:extLst>
              <a:ext uri="{FF2B5EF4-FFF2-40B4-BE49-F238E27FC236}">
                <a16:creationId xmlns:a16="http://schemas.microsoft.com/office/drawing/2014/main" id="{BE06F857-D2E1-44DD-ABDD-EBB739645B67}"/>
              </a:ext>
            </a:extLst>
          </p:cNvPr>
          <p:cNvSpPr>
            <a:spLocks noGrp="1"/>
          </p:cNvSpPr>
          <p:nvPr>
            <p:ph type="sldNum" sz="quarter" idx="12"/>
          </p:nvPr>
        </p:nvSpPr>
        <p:spPr/>
        <p:txBody>
          <a:bodyPr rtlCol="0"/>
          <a:lstStyle/>
          <a:p>
            <a:pPr rtl="0"/>
            <a:fld id="{3A98EE3D-8CD1-4C3F-BD1C-C98C9596463C}" type="slidenum">
              <a:rPr lang="es-ES" noProof="0" smtClean="0"/>
              <a:t>‹#›</a:t>
            </a:fld>
            <a:endParaRPr lang="es-ES" noProof="0"/>
          </a:p>
        </p:txBody>
      </p:sp>
      <p:sp>
        <p:nvSpPr>
          <p:cNvPr id="6" name="Marcador de posición de imagen 5">
            <a:extLst>
              <a:ext uri="{FF2B5EF4-FFF2-40B4-BE49-F238E27FC236}">
                <a16:creationId xmlns:a16="http://schemas.microsoft.com/office/drawing/2014/main" id="{C85C68E9-6B5E-46D9-AAB7-BE93B1378B84}"/>
              </a:ext>
            </a:extLst>
          </p:cNvPr>
          <p:cNvSpPr>
            <a:spLocks noGrp="1"/>
          </p:cNvSpPr>
          <p:nvPr>
            <p:ph type="pic" sz="quarter" idx="13"/>
          </p:nvPr>
        </p:nvSpPr>
        <p:spPr>
          <a:xfrm>
            <a:off x="0" y="1907362"/>
            <a:ext cx="12192000" cy="4493433"/>
          </a:xfrm>
        </p:spPr>
        <p:txBody>
          <a:bodyPr rtlCol="0" anchor="ctr" anchorCtr="0"/>
          <a:lstStyle>
            <a:lvl1pPr algn="ctr">
              <a:defRPr/>
            </a:lvl1pPr>
          </a:lstStyle>
          <a:p>
            <a:pPr rtl="0"/>
            <a:r>
              <a:rPr lang="es-ES" noProof="0"/>
              <a:t>Haga clic en el icono para agregar una imagen</a:t>
            </a:r>
          </a:p>
        </p:txBody>
      </p:sp>
      <p:sp>
        <p:nvSpPr>
          <p:cNvPr id="7" name="Título 7">
            <a:extLst>
              <a:ext uri="{FF2B5EF4-FFF2-40B4-BE49-F238E27FC236}">
                <a16:creationId xmlns:a16="http://schemas.microsoft.com/office/drawing/2014/main" id="{7DEE74D2-9B60-4DE8-9A31-91D3CBA8DC64}"/>
              </a:ext>
            </a:extLst>
          </p:cNvPr>
          <p:cNvSpPr>
            <a:spLocks noGrp="1"/>
          </p:cNvSpPr>
          <p:nvPr>
            <p:ph type="title"/>
          </p:nvPr>
        </p:nvSpPr>
        <p:spPr>
          <a:xfrm>
            <a:off x="1097280" y="230332"/>
            <a:ext cx="10058400" cy="1450757"/>
          </a:xfrm>
        </p:spPr>
        <p:txBody>
          <a:bodyPr rtlCol="0">
            <a:normAutofit/>
          </a:bodyPr>
          <a:lstStyle>
            <a:lvl1pPr>
              <a:defRPr sz="4000"/>
            </a:lvl1pPr>
          </a:lstStyle>
          <a:p>
            <a:pPr rtl="0"/>
            <a:r>
              <a:rPr lang="es-ES" noProof="0" dirty="0"/>
              <a:t>Haga clic para modificar el estilo de título del patrón</a:t>
            </a:r>
          </a:p>
        </p:txBody>
      </p:sp>
      <p:sp>
        <p:nvSpPr>
          <p:cNvPr id="8" name="Marcador de contenido 3">
            <a:extLst>
              <a:ext uri="{FF2B5EF4-FFF2-40B4-BE49-F238E27FC236}">
                <a16:creationId xmlns:a16="http://schemas.microsoft.com/office/drawing/2014/main" id="{390A09A4-2667-45F1-9F4E-37A50F1F58BA}"/>
              </a:ext>
            </a:extLst>
          </p:cNvPr>
          <p:cNvSpPr>
            <a:spLocks noGrp="1"/>
          </p:cNvSpPr>
          <p:nvPr>
            <p:ph sz="half" idx="2"/>
          </p:nvPr>
        </p:nvSpPr>
        <p:spPr>
          <a:xfrm>
            <a:off x="1080347" y="2346008"/>
            <a:ext cx="10058400" cy="3748194"/>
          </a:xfrm>
        </p:spPr>
        <p:txBody>
          <a:bodyPr numCol="2" spcCol="540000" rtlCol="0">
            <a:normAutofit/>
          </a:bodyPr>
          <a:lstStyle>
            <a:lvl1pPr>
              <a:defRPr sz="1600"/>
            </a:lvl1pPr>
            <a:lvl2pPr>
              <a:defRPr sz="1600"/>
            </a:lvl2pPr>
            <a:lvl3pPr>
              <a:defRPr sz="1600"/>
            </a:lvl3pPr>
            <a:lvl4pPr>
              <a:defRPr sz="1600"/>
            </a:lvl4pPr>
            <a:lvl5pPr>
              <a:defRPr sz="1600"/>
            </a:lvl5pPr>
          </a:lstStyle>
          <a:p>
            <a:pPr lvl="0" rtl="0"/>
            <a:r>
              <a:rPr lang="es-ES" noProof="0"/>
              <a:t>Haga clic para modificar los estilos de texto del patrón</a:t>
            </a:r>
          </a:p>
          <a:p>
            <a:pPr lvl="1" rtl="0"/>
            <a:r>
              <a:rPr lang="es-ES" noProof="0"/>
              <a:t>Segundo nivel</a:t>
            </a:r>
          </a:p>
          <a:p>
            <a:pPr lvl="2" rtl="0"/>
            <a:r>
              <a:rPr lang="es-ES" noProof="0"/>
              <a:t>Tercer nivel</a:t>
            </a:r>
          </a:p>
          <a:p>
            <a:pPr lvl="3" rtl="0"/>
            <a:r>
              <a:rPr lang="es-ES" noProof="0"/>
              <a:t>Cuarto nivel</a:t>
            </a:r>
          </a:p>
          <a:p>
            <a:pPr lvl="4" rtl="0"/>
            <a:r>
              <a:rPr lang="es-ES" noProof="0"/>
              <a:t>Quinto nivel</a:t>
            </a:r>
          </a:p>
        </p:txBody>
      </p:sp>
      <p:cxnSp>
        <p:nvCxnSpPr>
          <p:cNvPr id="9" name="Conector recto 8">
            <a:extLst>
              <a:ext uri="{FF2B5EF4-FFF2-40B4-BE49-F238E27FC236}">
                <a16:creationId xmlns:a16="http://schemas.microsoft.com/office/drawing/2014/main" id="{CA14E254-0C82-4865-9922-29444D17B571}"/>
              </a:ext>
            </a:extLst>
          </p:cNvPr>
          <p:cNvCxnSpPr/>
          <p:nvPr userDrawn="1"/>
        </p:nvCxnSpPr>
        <p:spPr>
          <a:xfrm>
            <a:off x="0" y="1900553"/>
            <a:ext cx="12192000" cy="0"/>
          </a:xfrm>
          <a:prstGeom prst="line">
            <a:avLst/>
          </a:prstGeom>
          <a:ln>
            <a:solidFill>
              <a:srgbClr val="262626"/>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510688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10" name="Título 9"/>
          <p:cNvSpPr>
            <a:spLocks noGrp="1"/>
          </p:cNvSpPr>
          <p:nvPr>
            <p:ph type="title"/>
          </p:nvPr>
        </p:nvSpPr>
        <p:spPr>
          <a:xfrm>
            <a:off x="1097280" y="286603"/>
            <a:ext cx="10058400" cy="1450757"/>
          </a:xfrm>
        </p:spPr>
        <p:txBody>
          <a:bodyPr rtlCol="0">
            <a:normAutofit/>
          </a:bodyPr>
          <a:lstStyle>
            <a:lvl1pPr>
              <a:defRPr sz="4000"/>
            </a:lvl1pPr>
          </a:lstStyle>
          <a:p>
            <a:pPr rtl="0"/>
            <a:r>
              <a:rPr lang="es-ES" noProof="0" dirty="0"/>
              <a:t>Haga clic para modificar el estilo de título del patrón</a:t>
            </a:r>
          </a:p>
        </p:txBody>
      </p:sp>
      <p:sp>
        <p:nvSpPr>
          <p:cNvPr id="3" name="Marcador de posición de texto 2"/>
          <p:cNvSpPr>
            <a:spLocks noGrp="1"/>
          </p:cNvSpPr>
          <p:nvPr>
            <p:ph type="body" idx="1"/>
          </p:nvPr>
        </p:nvSpPr>
        <p:spPr>
          <a:xfrm>
            <a:off x="1097280" y="2057400"/>
            <a:ext cx="4639736" cy="736282"/>
          </a:xfrm>
        </p:spPr>
        <p:txBody>
          <a:bodyPr lIns="91440" rIns="91440" rtlCol="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s-ES" noProof="0"/>
              <a:t>Haga clic para modificar los estilos de texto del patrón</a:t>
            </a:r>
          </a:p>
        </p:txBody>
      </p:sp>
      <p:sp>
        <p:nvSpPr>
          <p:cNvPr id="4" name="Marcador de posición de contenido 3"/>
          <p:cNvSpPr>
            <a:spLocks noGrp="1"/>
          </p:cNvSpPr>
          <p:nvPr>
            <p:ph sz="half" idx="2"/>
          </p:nvPr>
        </p:nvSpPr>
        <p:spPr>
          <a:xfrm>
            <a:off x="1097280" y="2958274"/>
            <a:ext cx="4639736" cy="2910821"/>
          </a:xfrm>
        </p:spPr>
        <p:txBody>
          <a:bodyPr rtlCol="0"/>
          <a:lstStyle/>
          <a:p>
            <a:pPr lvl="0" rtl="0"/>
            <a:r>
              <a:rPr lang="es-ES" noProof="0"/>
              <a:t>Haga clic para modificar los estilos de texto del patrón</a:t>
            </a:r>
          </a:p>
          <a:p>
            <a:pPr lvl="1" rtl="0"/>
            <a:r>
              <a:rPr lang="es-ES" noProof="0"/>
              <a:t>Segundo nivel</a:t>
            </a:r>
          </a:p>
          <a:p>
            <a:pPr lvl="2" rtl="0"/>
            <a:r>
              <a:rPr lang="es-ES" noProof="0"/>
              <a:t>Tercer nivel</a:t>
            </a:r>
          </a:p>
          <a:p>
            <a:pPr lvl="3" rtl="0"/>
            <a:r>
              <a:rPr lang="es-ES" noProof="0"/>
              <a:t>Cuarto nivel</a:t>
            </a:r>
          </a:p>
          <a:p>
            <a:pPr lvl="4" rtl="0"/>
            <a:r>
              <a:rPr lang="es-ES" noProof="0"/>
              <a:t>Quinto nivel</a:t>
            </a:r>
          </a:p>
        </p:txBody>
      </p:sp>
      <p:sp>
        <p:nvSpPr>
          <p:cNvPr id="5" name="Marcador de posición de texto 4"/>
          <p:cNvSpPr>
            <a:spLocks noGrp="1"/>
          </p:cNvSpPr>
          <p:nvPr>
            <p:ph type="body" sz="quarter" idx="3"/>
          </p:nvPr>
        </p:nvSpPr>
        <p:spPr>
          <a:xfrm>
            <a:off x="6515944" y="2057400"/>
            <a:ext cx="4639736" cy="736282"/>
          </a:xfrm>
        </p:spPr>
        <p:txBody>
          <a:bodyPr lIns="91440" rIns="91440" rtlCol="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s-ES" noProof="0"/>
              <a:t>Haga clic para modificar los estilos de texto del patrón</a:t>
            </a:r>
          </a:p>
        </p:txBody>
      </p:sp>
      <p:sp>
        <p:nvSpPr>
          <p:cNvPr id="6" name="Marcador de posición de contenido 5"/>
          <p:cNvSpPr>
            <a:spLocks noGrp="1"/>
          </p:cNvSpPr>
          <p:nvPr>
            <p:ph sz="quarter" idx="4"/>
          </p:nvPr>
        </p:nvSpPr>
        <p:spPr>
          <a:xfrm>
            <a:off x="6515944" y="2958273"/>
            <a:ext cx="4639736" cy="2910821"/>
          </a:xfrm>
        </p:spPr>
        <p:txBody>
          <a:bodyPr rtlCol="0"/>
          <a:lstStyle/>
          <a:p>
            <a:pPr lvl="0" rtl="0"/>
            <a:r>
              <a:rPr lang="es-ES" noProof="0"/>
              <a:t>Haga clic para modificar los estilos de texto del patrón</a:t>
            </a:r>
          </a:p>
          <a:p>
            <a:pPr lvl="1" rtl="0"/>
            <a:r>
              <a:rPr lang="es-ES" noProof="0"/>
              <a:t>Segundo nivel</a:t>
            </a:r>
          </a:p>
          <a:p>
            <a:pPr lvl="2" rtl="0"/>
            <a:r>
              <a:rPr lang="es-ES" noProof="0"/>
              <a:t>Tercer nivel</a:t>
            </a:r>
          </a:p>
          <a:p>
            <a:pPr lvl="3" rtl="0"/>
            <a:r>
              <a:rPr lang="es-ES" noProof="0"/>
              <a:t>Cuarto nivel</a:t>
            </a:r>
          </a:p>
          <a:p>
            <a:pPr lvl="4" rtl="0"/>
            <a:r>
              <a:rPr lang="es-ES" noProof="0"/>
              <a:t>Quinto nivel</a:t>
            </a:r>
          </a:p>
        </p:txBody>
      </p:sp>
      <p:sp>
        <p:nvSpPr>
          <p:cNvPr id="2" name="Marcador de fecha 1">
            <a:extLst>
              <a:ext uri="{FF2B5EF4-FFF2-40B4-BE49-F238E27FC236}">
                <a16:creationId xmlns:a16="http://schemas.microsoft.com/office/drawing/2014/main" id="{8AF8A515-AA94-45D1-9223-5C2272618D85}"/>
              </a:ext>
            </a:extLst>
          </p:cNvPr>
          <p:cNvSpPr>
            <a:spLocks noGrp="1"/>
          </p:cNvSpPr>
          <p:nvPr>
            <p:ph type="dt" sz="half" idx="10"/>
          </p:nvPr>
        </p:nvSpPr>
        <p:spPr/>
        <p:txBody>
          <a:bodyPr rtlCol="0"/>
          <a:lstStyle/>
          <a:p>
            <a:pPr rtl="0"/>
            <a:fld id="{9763B5F9-4749-4969-9EC8-AF4244F55A66}" type="datetime1">
              <a:rPr lang="es-ES" noProof="0" smtClean="0"/>
              <a:t>09/11/2021</a:t>
            </a:fld>
            <a:endParaRPr lang="es-ES" noProof="0"/>
          </a:p>
        </p:txBody>
      </p:sp>
      <p:sp>
        <p:nvSpPr>
          <p:cNvPr id="11" name="Marcador de pie de página 10">
            <a:extLst>
              <a:ext uri="{FF2B5EF4-FFF2-40B4-BE49-F238E27FC236}">
                <a16:creationId xmlns:a16="http://schemas.microsoft.com/office/drawing/2014/main" id="{D052F5BC-98E0-4D60-AD67-9547738B7DD4}"/>
              </a:ext>
            </a:extLst>
          </p:cNvPr>
          <p:cNvSpPr>
            <a:spLocks noGrp="1"/>
          </p:cNvSpPr>
          <p:nvPr>
            <p:ph type="ftr" sz="quarter" idx="11"/>
          </p:nvPr>
        </p:nvSpPr>
        <p:spPr/>
        <p:txBody>
          <a:bodyPr rtlCol="0"/>
          <a:lstStyle>
            <a:lvl1pPr rtl="0">
              <a:defRPr/>
            </a:lvl1pPr>
          </a:lstStyle>
          <a:p>
            <a:r>
              <a:rPr lang="es-ES" dirty="0"/>
              <a:t>BIC FOR SME</a:t>
            </a:r>
            <a:endParaRPr lang="es-ES" noProof="0" dirty="0"/>
          </a:p>
        </p:txBody>
      </p:sp>
      <p:sp>
        <p:nvSpPr>
          <p:cNvPr id="12" name="Marcador de número de diapositiva 11">
            <a:extLst>
              <a:ext uri="{FF2B5EF4-FFF2-40B4-BE49-F238E27FC236}">
                <a16:creationId xmlns:a16="http://schemas.microsoft.com/office/drawing/2014/main" id="{A38552DC-952E-41EA-AAAF-C2187523C0B0}"/>
              </a:ext>
            </a:extLst>
          </p:cNvPr>
          <p:cNvSpPr>
            <a:spLocks noGrp="1"/>
          </p:cNvSpPr>
          <p:nvPr>
            <p:ph type="sldNum" sz="quarter" idx="12"/>
          </p:nvPr>
        </p:nvSpPr>
        <p:spPr/>
        <p:txBody>
          <a:bodyPr rtlCol="0"/>
          <a:lstStyle/>
          <a:p>
            <a:pPr rtl="0"/>
            <a:fld id="{3A98EE3D-8CD1-4C3F-BD1C-C98C9596463C}" type="slidenum">
              <a:rPr lang="es-ES" noProof="0" smtClean="0"/>
              <a:t>‹#›</a:t>
            </a:fld>
            <a:endParaRPr lang="es-ES" noProof="0"/>
          </a:p>
        </p:txBody>
      </p:sp>
    </p:spTree>
    <p:extLst>
      <p:ext uri="{BB962C8B-B14F-4D97-AF65-F5344CB8AC3E}">
        <p14:creationId xmlns:p14="http://schemas.microsoft.com/office/powerpoint/2010/main" val="9218446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hasCustomPrompt="1"/>
          </p:nvPr>
        </p:nvSpPr>
        <p:spPr/>
        <p:txBody>
          <a:bodyPr rtlCol="0">
            <a:normAutofit/>
          </a:bodyPr>
          <a:lstStyle>
            <a:lvl1pPr>
              <a:defRPr sz="4000"/>
            </a:lvl1pPr>
          </a:lstStyle>
          <a:p>
            <a:pPr rtl="0"/>
            <a:r>
              <a:rPr lang="es-ES" noProof="0"/>
              <a:t>Haga clic para modificar el estilo del título del patrón</a:t>
            </a:r>
          </a:p>
        </p:txBody>
      </p:sp>
      <p:sp>
        <p:nvSpPr>
          <p:cNvPr id="6" name="Marcador de fecha 5">
            <a:extLst>
              <a:ext uri="{FF2B5EF4-FFF2-40B4-BE49-F238E27FC236}">
                <a16:creationId xmlns:a16="http://schemas.microsoft.com/office/drawing/2014/main" id="{7392073F-158F-44A3-8913-917AFFC1BC20}"/>
              </a:ext>
            </a:extLst>
          </p:cNvPr>
          <p:cNvSpPr>
            <a:spLocks noGrp="1"/>
          </p:cNvSpPr>
          <p:nvPr>
            <p:ph type="dt" sz="half" idx="10"/>
          </p:nvPr>
        </p:nvSpPr>
        <p:spPr/>
        <p:txBody>
          <a:bodyPr rtlCol="0"/>
          <a:lstStyle/>
          <a:p>
            <a:pPr rtl="0"/>
            <a:fld id="{DEEE31E7-A240-4B72-8B54-C8431E369145}" type="datetime1">
              <a:rPr lang="es-ES" noProof="0" smtClean="0"/>
              <a:t>09/11/2021</a:t>
            </a:fld>
            <a:endParaRPr lang="es-ES" noProof="0"/>
          </a:p>
        </p:txBody>
      </p:sp>
      <p:sp>
        <p:nvSpPr>
          <p:cNvPr id="7" name="Marcador de pie de página 6">
            <a:extLst>
              <a:ext uri="{FF2B5EF4-FFF2-40B4-BE49-F238E27FC236}">
                <a16:creationId xmlns:a16="http://schemas.microsoft.com/office/drawing/2014/main" id="{EED72207-24CA-42B7-A975-2F8E41CBA904}"/>
              </a:ext>
            </a:extLst>
          </p:cNvPr>
          <p:cNvSpPr>
            <a:spLocks noGrp="1"/>
          </p:cNvSpPr>
          <p:nvPr>
            <p:ph type="ftr" sz="quarter" idx="11"/>
          </p:nvPr>
        </p:nvSpPr>
        <p:spPr/>
        <p:txBody>
          <a:bodyPr rtlCol="0"/>
          <a:lstStyle>
            <a:lvl1pPr rtl="0">
              <a:defRPr/>
            </a:lvl1pPr>
          </a:lstStyle>
          <a:p>
            <a:r>
              <a:rPr lang="es-ES" dirty="0"/>
              <a:t>BIC FOR SME</a:t>
            </a:r>
            <a:endParaRPr lang="es-ES" noProof="0" dirty="0"/>
          </a:p>
        </p:txBody>
      </p:sp>
      <p:sp>
        <p:nvSpPr>
          <p:cNvPr id="8" name="Marcador de número de diapositiva 7">
            <a:extLst>
              <a:ext uri="{FF2B5EF4-FFF2-40B4-BE49-F238E27FC236}">
                <a16:creationId xmlns:a16="http://schemas.microsoft.com/office/drawing/2014/main" id="{D01080F2-251A-4B88-9A62-16F46D724F83}"/>
              </a:ext>
            </a:extLst>
          </p:cNvPr>
          <p:cNvSpPr>
            <a:spLocks noGrp="1"/>
          </p:cNvSpPr>
          <p:nvPr>
            <p:ph type="sldNum" sz="quarter" idx="12"/>
          </p:nvPr>
        </p:nvSpPr>
        <p:spPr/>
        <p:txBody>
          <a:bodyPr rtlCol="0"/>
          <a:lstStyle/>
          <a:p>
            <a:pPr rtl="0"/>
            <a:fld id="{3A98EE3D-8CD1-4C3F-BD1C-C98C9596463C}" type="slidenum">
              <a:rPr lang="es-ES" noProof="0" smtClean="0"/>
              <a:t>‹#›</a:t>
            </a:fld>
            <a:endParaRPr lang="es-ES" noProof="0"/>
          </a:p>
        </p:txBody>
      </p:sp>
    </p:spTree>
    <p:extLst>
      <p:ext uri="{BB962C8B-B14F-4D97-AF65-F5344CB8AC3E}">
        <p14:creationId xmlns:p14="http://schemas.microsoft.com/office/powerpoint/2010/main" val="36201750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10" name="Rectángulo 9">
            <a:extLst>
              <a:ext uri="{FF2B5EF4-FFF2-40B4-BE49-F238E27FC236}">
                <a16:creationId xmlns:a16="http://schemas.microsoft.com/office/drawing/2014/main" id="{A8E9C91B-7EAD-4562-AB0E-DFB9663AECE3}"/>
              </a:ext>
            </a:extLst>
          </p:cNvPr>
          <p:cNvSpPr/>
          <p:nvPr/>
        </p:nvSpPr>
        <p:spPr>
          <a:xfrm>
            <a:off x="3175" y="6400800"/>
            <a:ext cx="12188825" cy="45720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Marcador de fecha 1">
            <a:extLst>
              <a:ext uri="{FF2B5EF4-FFF2-40B4-BE49-F238E27FC236}">
                <a16:creationId xmlns:a16="http://schemas.microsoft.com/office/drawing/2014/main" id="{94E9223F-721F-47BF-9FD5-0F8D12FF0DE1}"/>
              </a:ext>
            </a:extLst>
          </p:cNvPr>
          <p:cNvSpPr>
            <a:spLocks noGrp="1"/>
          </p:cNvSpPr>
          <p:nvPr>
            <p:ph type="dt" sz="half" idx="10"/>
          </p:nvPr>
        </p:nvSpPr>
        <p:spPr/>
        <p:txBody>
          <a:bodyPr rtlCol="0"/>
          <a:lstStyle/>
          <a:p>
            <a:pPr rtl="0"/>
            <a:fld id="{393A7420-0718-4389-8EE4-265542ABAB98}" type="datetime1">
              <a:rPr lang="es-ES" noProof="0" smtClean="0"/>
              <a:t>09/11/2021</a:t>
            </a:fld>
            <a:endParaRPr lang="es-ES" noProof="0"/>
          </a:p>
        </p:txBody>
      </p:sp>
      <p:sp>
        <p:nvSpPr>
          <p:cNvPr id="3" name="Marcador de pie de página 2">
            <a:extLst>
              <a:ext uri="{FF2B5EF4-FFF2-40B4-BE49-F238E27FC236}">
                <a16:creationId xmlns:a16="http://schemas.microsoft.com/office/drawing/2014/main" id="{05915714-6BBA-4593-8591-4E26F7D58D9F}"/>
              </a:ext>
            </a:extLst>
          </p:cNvPr>
          <p:cNvSpPr>
            <a:spLocks noGrp="1"/>
          </p:cNvSpPr>
          <p:nvPr>
            <p:ph type="ftr" sz="quarter" idx="11"/>
          </p:nvPr>
        </p:nvSpPr>
        <p:spPr/>
        <p:txBody>
          <a:bodyPr rtlCol="0"/>
          <a:lstStyle>
            <a:lvl1pPr rtl="0">
              <a:defRPr/>
            </a:lvl1pPr>
          </a:lstStyle>
          <a:p>
            <a:r>
              <a:rPr lang="es-ES" dirty="0"/>
              <a:t>BIC FOR SME</a:t>
            </a:r>
            <a:endParaRPr lang="es-ES" noProof="0" dirty="0"/>
          </a:p>
        </p:txBody>
      </p:sp>
      <p:sp>
        <p:nvSpPr>
          <p:cNvPr id="4" name="Marcador de número de diapositiva 3">
            <a:extLst>
              <a:ext uri="{FF2B5EF4-FFF2-40B4-BE49-F238E27FC236}">
                <a16:creationId xmlns:a16="http://schemas.microsoft.com/office/drawing/2014/main" id="{BE06F857-D2E1-44DD-ABDD-EBB739645B67}"/>
              </a:ext>
            </a:extLst>
          </p:cNvPr>
          <p:cNvSpPr>
            <a:spLocks noGrp="1"/>
          </p:cNvSpPr>
          <p:nvPr>
            <p:ph type="sldNum" sz="quarter" idx="12"/>
          </p:nvPr>
        </p:nvSpPr>
        <p:spPr/>
        <p:txBody>
          <a:bodyPr rtlCol="0"/>
          <a:lstStyle/>
          <a:p>
            <a:pPr rtl="0"/>
            <a:fld id="{3A98EE3D-8CD1-4C3F-BD1C-C98C9596463C}" type="slidenum">
              <a:rPr lang="es-ES" noProof="0" smtClean="0"/>
              <a:t>‹#›</a:t>
            </a:fld>
            <a:endParaRPr lang="es-ES" noProof="0"/>
          </a:p>
        </p:txBody>
      </p:sp>
    </p:spTree>
    <p:extLst>
      <p:ext uri="{BB962C8B-B14F-4D97-AF65-F5344CB8AC3E}">
        <p14:creationId xmlns:p14="http://schemas.microsoft.com/office/powerpoint/2010/main" val="38729406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1_Contenido con título">
    <p:bg>
      <p:bgPr>
        <a:solidFill>
          <a:schemeClr val="bg1"/>
        </a:solidFill>
        <a:effectLst/>
      </p:bgPr>
    </p:bg>
    <p:spTree>
      <p:nvGrpSpPr>
        <p:cNvPr id="1" name=""/>
        <p:cNvGrpSpPr/>
        <p:nvPr/>
      </p:nvGrpSpPr>
      <p:grpSpPr>
        <a:xfrm>
          <a:off x="0" y="0"/>
          <a:ext cx="0" cy="0"/>
          <a:chOff x="0" y="0"/>
          <a:chExt cx="0" cy="0"/>
        </a:xfrm>
      </p:grpSpPr>
      <p:sp>
        <p:nvSpPr>
          <p:cNvPr id="10" name="Marcador de posición de imagen 9">
            <a:extLst>
              <a:ext uri="{FF2B5EF4-FFF2-40B4-BE49-F238E27FC236}">
                <a16:creationId xmlns:a16="http://schemas.microsoft.com/office/drawing/2014/main" id="{D92C4CF0-BD34-45B4-94FF-59AD3A70A72E}"/>
              </a:ext>
            </a:extLst>
          </p:cNvPr>
          <p:cNvSpPr>
            <a:spLocks noGrp="1"/>
          </p:cNvSpPr>
          <p:nvPr>
            <p:ph type="pic" sz="quarter" idx="13"/>
          </p:nvPr>
        </p:nvSpPr>
        <p:spPr>
          <a:xfrm>
            <a:off x="0" y="0"/>
            <a:ext cx="12192000" cy="6400165"/>
          </a:xfrm>
          <a:noFill/>
        </p:spPr>
        <p:txBody>
          <a:bodyPr lIns="0" tIns="792000" rtlCol="0" anchor="ctr" anchorCtr="0"/>
          <a:lstStyle>
            <a:lvl1pPr algn="ctr">
              <a:defRPr/>
            </a:lvl1pPr>
          </a:lstStyle>
          <a:p>
            <a:pPr rtl="0"/>
            <a:r>
              <a:rPr lang="es-ES" noProof="0" dirty="0"/>
              <a:t>Haga clic en el icono para agregar una imagen</a:t>
            </a:r>
          </a:p>
        </p:txBody>
      </p:sp>
      <p:sp>
        <p:nvSpPr>
          <p:cNvPr id="8" name="Rectángulo 7">
            <a:extLst>
              <a:ext uri="{FF2B5EF4-FFF2-40B4-BE49-F238E27FC236}">
                <a16:creationId xmlns:a16="http://schemas.microsoft.com/office/drawing/2014/main" id="{16D90D66-BCB9-4229-A829-628874352AC0}"/>
              </a:ext>
            </a:extLst>
          </p:cNvPr>
          <p:cNvSpPr/>
          <p:nvPr/>
        </p:nvSpPr>
        <p:spPr>
          <a:xfrm>
            <a:off x="4804496" y="0"/>
            <a:ext cx="7387504" cy="6446520"/>
          </a:xfrm>
          <a:prstGeom prst="rect">
            <a:avLst/>
          </a:prstGeom>
          <a:solidFill>
            <a:schemeClr val="accent1">
              <a:lumMod val="40000"/>
              <a:lumOff val="60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ángulo 10">
            <a:extLst>
              <a:ext uri="{FF2B5EF4-FFF2-40B4-BE49-F238E27FC236}">
                <a16:creationId xmlns:a16="http://schemas.microsoft.com/office/drawing/2014/main" id="{D7110AB5-E047-427B-9192-3F2FCCB479A8}"/>
              </a:ext>
            </a:extLst>
          </p:cNvPr>
          <p:cNvSpPr/>
          <p:nvPr userDrawn="1"/>
        </p:nvSpPr>
        <p:spPr>
          <a:xfrm>
            <a:off x="3175" y="6400800"/>
            <a:ext cx="12188825" cy="45720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ítulo 1"/>
          <p:cNvSpPr>
            <a:spLocks noGrp="1"/>
          </p:cNvSpPr>
          <p:nvPr>
            <p:ph type="title"/>
          </p:nvPr>
        </p:nvSpPr>
        <p:spPr>
          <a:xfrm>
            <a:off x="643466" y="488254"/>
            <a:ext cx="3517567" cy="1087974"/>
          </a:xfrm>
        </p:spPr>
        <p:txBody>
          <a:bodyPr rtlCol="0" anchor="b">
            <a:normAutofit/>
          </a:bodyPr>
          <a:lstStyle>
            <a:lvl1pPr>
              <a:lnSpc>
                <a:spcPct val="90000"/>
              </a:lnSpc>
              <a:defRPr sz="3600" b="0">
                <a:solidFill>
                  <a:schemeClr val="accent1">
                    <a:lumMod val="50000"/>
                  </a:schemeClr>
                </a:solidFill>
              </a:defRPr>
            </a:lvl1pPr>
          </a:lstStyle>
          <a:p>
            <a:pPr rtl="0"/>
            <a:r>
              <a:rPr lang="es-ES" noProof="0" dirty="0"/>
              <a:t>Haga clic para modificar el estilo de título del patrón</a:t>
            </a:r>
          </a:p>
        </p:txBody>
      </p:sp>
      <p:sp>
        <p:nvSpPr>
          <p:cNvPr id="4" name="Marcador de posición de texto 3"/>
          <p:cNvSpPr>
            <a:spLocks noGrp="1"/>
          </p:cNvSpPr>
          <p:nvPr>
            <p:ph type="body" sz="half" idx="2"/>
          </p:nvPr>
        </p:nvSpPr>
        <p:spPr>
          <a:xfrm>
            <a:off x="403625" y="2038720"/>
            <a:ext cx="3517567" cy="3311706"/>
          </a:xfrm>
        </p:spPr>
        <p:txBody>
          <a:bodyPr lIns="91440" rIns="91440" rtlCol="0">
            <a:normAutofit/>
          </a:bodyPr>
          <a:lstStyle>
            <a:lvl1pPr marL="216000" indent="-216000">
              <a:spcAft>
                <a:spcPts val="0"/>
              </a:spcAft>
              <a:buFont typeface="Wingdings" panose="05000000000000000000" pitchFamily="2" charset="2"/>
              <a:buChar char="§"/>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s-ES" noProof="0"/>
              <a:t>Haga clic para modificar los estilos de texto del patrón</a:t>
            </a:r>
          </a:p>
        </p:txBody>
      </p:sp>
      <p:sp>
        <p:nvSpPr>
          <p:cNvPr id="12" name="Marcador de fecha 5">
            <a:extLst>
              <a:ext uri="{FF2B5EF4-FFF2-40B4-BE49-F238E27FC236}">
                <a16:creationId xmlns:a16="http://schemas.microsoft.com/office/drawing/2014/main" id="{00A2BA60-500D-4BD0-8C7F-2936FDDD1586}"/>
              </a:ext>
            </a:extLst>
          </p:cNvPr>
          <p:cNvSpPr>
            <a:spLocks noGrp="1"/>
          </p:cNvSpPr>
          <p:nvPr>
            <p:ph type="dt" sz="half" idx="10"/>
          </p:nvPr>
        </p:nvSpPr>
        <p:spPr>
          <a:xfrm>
            <a:off x="8218426" y="6446838"/>
            <a:ext cx="2584850" cy="365125"/>
          </a:xfrm>
        </p:spPr>
        <p:txBody>
          <a:bodyPr rtlCol="0"/>
          <a:lstStyle/>
          <a:p>
            <a:pPr rtl="0"/>
            <a:fld id="{99D4F978-A6BB-425C-A24A-A453AB5A356E}" type="datetime1">
              <a:rPr lang="es-ES" noProof="0" smtClean="0"/>
              <a:t>09/11/2021</a:t>
            </a:fld>
            <a:endParaRPr lang="es-ES" noProof="0"/>
          </a:p>
        </p:txBody>
      </p:sp>
      <p:sp>
        <p:nvSpPr>
          <p:cNvPr id="13" name="Marcador de pie de página 6">
            <a:extLst>
              <a:ext uri="{FF2B5EF4-FFF2-40B4-BE49-F238E27FC236}">
                <a16:creationId xmlns:a16="http://schemas.microsoft.com/office/drawing/2014/main" id="{371A0A82-5458-43A1-AD4C-A4FF7CD09F10}"/>
              </a:ext>
            </a:extLst>
          </p:cNvPr>
          <p:cNvSpPr>
            <a:spLocks noGrp="1"/>
          </p:cNvSpPr>
          <p:nvPr>
            <p:ph type="ftr" sz="quarter" idx="11"/>
          </p:nvPr>
        </p:nvSpPr>
        <p:spPr>
          <a:xfrm>
            <a:off x="643051" y="6446838"/>
            <a:ext cx="6818262" cy="365125"/>
          </a:xfrm>
        </p:spPr>
        <p:txBody>
          <a:bodyPr rtlCol="0"/>
          <a:lstStyle>
            <a:lvl1pPr rtl="0">
              <a:defRPr sz="1200"/>
            </a:lvl1pPr>
          </a:lstStyle>
          <a:p>
            <a:r>
              <a:rPr lang="es-ES" dirty="0"/>
              <a:t>BIC FOR SME</a:t>
            </a:r>
          </a:p>
        </p:txBody>
      </p:sp>
      <p:sp>
        <p:nvSpPr>
          <p:cNvPr id="14" name="Marcador de número de diapositiva 7">
            <a:extLst>
              <a:ext uri="{FF2B5EF4-FFF2-40B4-BE49-F238E27FC236}">
                <a16:creationId xmlns:a16="http://schemas.microsoft.com/office/drawing/2014/main" id="{2ABD9582-0263-41AF-B003-2E748948571F}"/>
              </a:ext>
            </a:extLst>
          </p:cNvPr>
          <p:cNvSpPr>
            <a:spLocks noGrp="1"/>
          </p:cNvSpPr>
          <p:nvPr>
            <p:ph type="sldNum" sz="quarter" idx="12"/>
          </p:nvPr>
        </p:nvSpPr>
        <p:spPr>
          <a:xfrm>
            <a:off x="10930596" y="6446838"/>
            <a:ext cx="617912" cy="365125"/>
          </a:xfrm>
        </p:spPr>
        <p:txBody>
          <a:bodyPr rtlCol="0"/>
          <a:lstStyle/>
          <a:p>
            <a:pPr rtl="0"/>
            <a:fld id="{3A98EE3D-8CD1-4C3F-BD1C-C98C9596463C}" type="slidenum">
              <a:rPr lang="es-ES" noProof="0" smtClean="0"/>
              <a:t>‹#›</a:t>
            </a:fld>
            <a:endParaRPr lang="es-ES" noProof="0"/>
          </a:p>
        </p:txBody>
      </p:sp>
      <p:sp>
        <p:nvSpPr>
          <p:cNvPr id="5" name="Marcador de posición de imagen 4">
            <a:extLst>
              <a:ext uri="{FF2B5EF4-FFF2-40B4-BE49-F238E27FC236}">
                <a16:creationId xmlns:a16="http://schemas.microsoft.com/office/drawing/2014/main" id="{FF66DD5E-2E55-4BFB-8214-2B5C5051F287}"/>
              </a:ext>
            </a:extLst>
          </p:cNvPr>
          <p:cNvSpPr>
            <a:spLocks noGrp="1"/>
          </p:cNvSpPr>
          <p:nvPr>
            <p:ph type="pic" sz="quarter" idx="14"/>
          </p:nvPr>
        </p:nvSpPr>
        <p:spPr>
          <a:xfrm>
            <a:off x="4804497" y="-635"/>
            <a:ext cx="7387504" cy="6400165"/>
          </a:xfrm>
          <a:solidFill>
            <a:schemeClr val="accent5">
              <a:lumMod val="60000"/>
              <a:lumOff val="40000"/>
              <a:alpha val="50000"/>
            </a:schemeClr>
          </a:solidFill>
        </p:spPr>
        <p:txBody>
          <a:bodyPr rtlCol="0" anchor="ctr" anchorCtr="0"/>
          <a:lstStyle>
            <a:lvl1pPr algn="ctr">
              <a:defRPr/>
            </a:lvl1pPr>
          </a:lstStyle>
          <a:p>
            <a:pPr rtl="0"/>
            <a:r>
              <a:rPr lang="es-ES" noProof="0" dirty="0"/>
              <a:t>Haga clic en el icono para agregar una imagen</a:t>
            </a:r>
          </a:p>
        </p:txBody>
      </p:sp>
      <p:cxnSp>
        <p:nvCxnSpPr>
          <p:cNvPr id="16" name="Conector recto 15">
            <a:extLst>
              <a:ext uri="{FF2B5EF4-FFF2-40B4-BE49-F238E27FC236}">
                <a16:creationId xmlns:a16="http://schemas.microsoft.com/office/drawing/2014/main" id="{76A38BEF-96DA-4CBE-8464-985906D9F5F1}"/>
              </a:ext>
            </a:extLst>
          </p:cNvPr>
          <p:cNvCxnSpPr>
            <a:cxnSpLocks/>
          </p:cNvCxnSpPr>
          <p:nvPr userDrawn="1"/>
        </p:nvCxnSpPr>
        <p:spPr>
          <a:xfrm>
            <a:off x="723686" y="1767848"/>
            <a:ext cx="3291840" cy="0"/>
          </a:xfrm>
          <a:prstGeom prst="line">
            <a:avLst/>
          </a:prstGeom>
          <a:ln w="15875">
            <a:solidFill>
              <a:srgbClr val="262626"/>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773945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userDrawn="1">
  <p:cSld name="2_Contenido con título">
    <p:spTree>
      <p:nvGrpSpPr>
        <p:cNvPr id="1" name=""/>
        <p:cNvGrpSpPr/>
        <p:nvPr/>
      </p:nvGrpSpPr>
      <p:grpSpPr>
        <a:xfrm>
          <a:off x="0" y="0"/>
          <a:ext cx="0" cy="0"/>
          <a:chOff x="0" y="0"/>
          <a:chExt cx="0" cy="0"/>
        </a:xfrm>
      </p:grpSpPr>
      <p:sp>
        <p:nvSpPr>
          <p:cNvPr id="3" name="Marcador de posición de imagen 2">
            <a:extLst>
              <a:ext uri="{FF2B5EF4-FFF2-40B4-BE49-F238E27FC236}">
                <a16:creationId xmlns:a16="http://schemas.microsoft.com/office/drawing/2014/main" id="{CF262E62-E8FA-42DE-BC7E-BA73A13FCBFF}"/>
              </a:ext>
            </a:extLst>
          </p:cNvPr>
          <p:cNvSpPr>
            <a:spLocks noGrp="1"/>
          </p:cNvSpPr>
          <p:nvPr>
            <p:ph type="pic" sz="quarter" idx="15"/>
          </p:nvPr>
        </p:nvSpPr>
        <p:spPr>
          <a:xfrm>
            <a:off x="0" y="0"/>
            <a:ext cx="12193200" cy="6400800"/>
          </a:xfrm>
        </p:spPr>
        <p:txBody>
          <a:bodyPr rtlCol="0" anchor="ctr" anchorCtr="0"/>
          <a:lstStyle>
            <a:lvl1pPr algn="ctr">
              <a:defRPr/>
            </a:lvl1pPr>
          </a:lstStyle>
          <a:p>
            <a:pPr rtl="0"/>
            <a:r>
              <a:rPr lang="es-ES" noProof="0"/>
              <a:t>Haga clic en el icono para agregar una imagen</a:t>
            </a:r>
          </a:p>
        </p:txBody>
      </p:sp>
      <p:sp>
        <p:nvSpPr>
          <p:cNvPr id="5" name="Marcador de texto 4">
            <a:extLst>
              <a:ext uri="{FF2B5EF4-FFF2-40B4-BE49-F238E27FC236}">
                <a16:creationId xmlns:a16="http://schemas.microsoft.com/office/drawing/2014/main" id="{3B957EED-32E8-4384-BFBB-06742F30AA87}"/>
              </a:ext>
            </a:extLst>
          </p:cNvPr>
          <p:cNvSpPr>
            <a:spLocks noGrp="1"/>
          </p:cNvSpPr>
          <p:nvPr>
            <p:ph type="body" sz="quarter" idx="14" hasCustomPrompt="1"/>
          </p:nvPr>
        </p:nvSpPr>
        <p:spPr>
          <a:xfrm>
            <a:off x="5356422" y="5034909"/>
            <a:ext cx="6835291" cy="817251"/>
          </a:xfrm>
          <a:solidFill>
            <a:schemeClr val="accent5">
              <a:lumMod val="75000"/>
            </a:schemeClr>
          </a:solidFill>
        </p:spPr>
        <p:txBody>
          <a:bodyPr lIns="396000" tIns="0" rtlCol="0" anchor="ctr" anchorCtr="0">
            <a:normAutofit/>
          </a:bodyPr>
          <a:lstStyle>
            <a:lvl1pPr>
              <a:defRPr sz="2400">
                <a:solidFill>
                  <a:schemeClr val="accent1">
                    <a:lumMod val="40000"/>
                    <a:lumOff val="60000"/>
                  </a:schemeClr>
                </a:solidFill>
              </a:defRPr>
            </a:lvl1pPr>
            <a:lvl2pPr>
              <a:defRPr>
                <a:solidFill>
                  <a:schemeClr val="bg1"/>
                </a:solidFill>
              </a:defRPr>
            </a:lvl2pPr>
            <a:lvl3pPr>
              <a:defRPr>
                <a:solidFill>
                  <a:schemeClr val="bg1"/>
                </a:solidFill>
              </a:defRPr>
            </a:lvl3pPr>
            <a:lvl4pPr>
              <a:defRPr>
                <a:solidFill>
                  <a:schemeClr val="bg1"/>
                </a:solidFill>
              </a:defRPr>
            </a:lvl4pPr>
          </a:lstStyle>
          <a:p>
            <a:pPr lvl="0" rtl="0"/>
            <a:r>
              <a:rPr lang="es-ES" noProof="0"/>
              <a:t>Subtítulo</a:t>
            </a:r>
          </a:p>
        </p:txBody>
      </p:sp>
      <p:sp>
        <p:nvSpPr>
          <p:cNvPr id="15" name="Título 14">
            <a:extLst>
              <a:ext uri="{FF2B5EF4-FFF2-40B4-BE49-F238E27FC236}">
                <a16:creationId xmlns:a16="http://schemas.microsoft.com/office/drawing/2014/main" id="{23EC876B-6AD7-452A-94C9-45B89DA7D7D0}"/>
              </a:ext>
            </a:extLst>
          </p:cNvPr>
          <p:cNvSpPr>
            <a:spLocks noGrp="1"/>
          </p:cNvSpPr>
          <p:nvPr>
            <p:ph type="title" hasCustomPrompt="1"/>
          </p:nvPr>
        </p:nvSpPr>
        <p:spPr>
          <a:xfrm>
            <a:off x="5356143" y="3975295"/>
            <a:ext cx="6835858" cy="1089350"/>
          </a:xfrm>
          <a:custGeom>
            <a:avLst/>
            <a:gdLst>
              <a:gd name="connsiteX0" fmla="*/ 0 w 6906198"/>
              <a:gd name="connsiteY0" fmla="*/ 0 h 1089350"/>
              <a:gd name="connsiteX1" fmla="*/ 6906198 w 6906198"/>
              <a:gd name="connsiteY1" fmla="*/ 0 h 1089350"/>
              <a:gd name="connsiteX2" fmla="*/ 6906198 w 6906198"/>
              <a:gd name="connsiteY2" fmla="*/ 1089350 h 1089350"/>
              <a:gd name="connsiteX3" fmla="*/ 3805731 w 6906198"/>
              <a:gd name="connsiteY3" fmla="*/ 1089350 h 1089350"/>
              <a:gd name="connsiteX4" fmla="*/ 218470 w 6906198"/>
              <a:gd name="connsiteY4" fmla="*/ 1089350 h 1089350"/>
              <a:gd name="connsiteX5" fmla="*/ 0 w 6906198"/>
              <a:gd name="connsiteY5" fmla="*/ 1089350 h 1089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906198" h="1089350">
                <a:moveTo>
                  <a:pt x="0" y="0"/>
                </a:moveTo>
                <a:lnTo>
                  <a:pt x="6906198" y="0"/>
                </a:lnTo>
                <a:lnTo>
                  <a:pt x="6906198" y="1089350"/>
                </a:lnTo>
                <a:lnTo>
                  <a:pt x="3805731" y="1089350"/>
                </a:lnTo>
                <a:lnTo>
                  <a:pt x="218470" y="1089350"/>
                </a:lnTo>
                <a:lnTo>
                  <a:pt x="0" y="1089350"/>
                </a:lnTo>
                <a:close/>
              </a:path>
            </a:pathLst>
          </a:custGeom>
          <a:solidFill>
            <a:schemeClr val="accent5">
              <a:lumMod val="75000"/>
            </a:schemeClr>
          </a:solidFill>
        </p:spPr>
        <p:txBody>
          <a:bodyPr wrap="square" lIns="396000" tIns="252000" rtlCol="0" anchor="t" anchorCtr="0">
            <a:noAutofit/>
          </a:bodyPr>
          <a:lstStyle>
            <a:lvl1pPr>
              <a:lnSpc>
                <a:spcPct val="90000"/>
              </a:lnSpc>
              <a:defRPr sz="3600" b="0">
                <a:solidFill>
                  <a:schemeClr val="bg1"/>
                </a:solidFill>
              </a:defRPr>
            </a:lvl1pPr>
          </a:lstStyle>
          <a:p>
            <a:pPr rtl="0"/>
            <a:r>
              <a:rPr lang="es-ES" noProof="0" dirty="0"/>
              <a:t>Resumen de la primera lección</a:t>
            </a:r>
          </a:p>
        </p:txBody>
      </p:sp>
      <p:sp>
        <p:nvSpPr>
          <p:cNvPr id="11" name="Rectángulo 10">
            <a:extLst>
              <a:ext uri="{FF2B5EF4-FFF2-40B4-BE49-F238E27FC236}">
                <a16:creationId xmlns:a16="http://schemas.microsoft.com/office/drawing/2014/main" id="{D7110AB5-E047-427B-9192-3F2FCCB479A8}"/>
              </a:ext>
            </a:extLst>
          </p:cNvPr>
          <p:cNvSpPr/>
          <p:nvPr userDrawn="1"/>
        </p:nvSpPr>
        <p:spPr>
          <a:xfrm>
            <a:off x="3175" y="6400800"/>
            <a:ext cx="12188825" cy="45720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 name="Marcador de posición de texto 3"/>
          <p:cNvSpPr>
            <a:spLocks noGrp="1"/>
          </p:cNvSpPr>
          <p:nvPr>
            <p:ph type="body" sz="half" idx="2"/>
          </p:nvPr>
        </p:nvSpPr>
        <p:spPr>
          <a:xfrm>
            <a:off x="678635" y="0"/>
            <a:ext cx="3998873" cy="5852160"/>
          </a:xfrm>
          <a:solidFill>
            <a:schemeClr val="accent5">
              <a:lumMod val="75000"/>
            </a:schemeClr>
          </a:solidFill>
        </p:spPr>
        <p:txBody>
          <a:bodyPr lIns="360000" tIns="46800" rIns="360000" rtlCol="0" anchor="ctr" anchorCtr="0">
            <a:normAutofit/>
          </a:bodyPr>
          <a:lstStyle>
            <a:lvl1pPr marL="0" indent="0">
              <a:buNone/>
              <a:defRPr lang="en-US" dirty="0">
                <a:solidFill>
                  <a:schemeClr val="bg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s-ES" noProof="0"/>
              <a:t>Haga clic para modificar los estilos de texto del patrón</a:t>
            </a:r>
          </a:p>
        </p:txBody>
      </p:sp>
      <p:sp>
        <p:nvSpPr>
          <p:cNvPr id="12" name="Marcador de fecha 5">
            <a:extLst>
              <a:ext uri="{FF2B5EF4-FFF2-40B4-BE49-F238E27FC236}">
                <a16:creationId xmlns:a16="http://schemas.microsoft.com/office/drawing/2014/main" id="{00A2BA60-500D-4BD0-8C7F-2936FDDD1586}"/>
              </a:ext>
            </a:extLst>
          </p:cNvPr>
          <p:cNvSpPr>
            <a:spLocks noGrp="1"/>
          </p:cNvSpPr>
          <p:nvPr>
            <p:ph type="dt" sz="half" idx="10"/>
          </p:nvPr>
        </p:nvSpPr>
        <p:spPr>
          <a:xfrm>
            <a:off x="8218426" y="6446838"/>
            <a:ext cx="2584850" cy="365125"/>
          </a:xfrm>
        </p:spPr>
        <p:txBody>
          <a:bodyPr rtlCol="0"/>
          <a:lstStyle/>
          <a:p>
            <a:pPr rtl="0"/>
            <a:fld id="{B6B58C67-DE61-4F09-AB73-831701D07C54}" type="datetime1">
              <a:rPr lang="es-ES" noProof="0" smtClean="0"/>
              <a:t>09/11/2021</a:t>
            </a:fld>
            <a:endParaRPr lang="es-ES" noProof="0"/>
          </a:p>
        </p:txBody>
      </p:sp>
      <p:sp>
        <p:nvSpPr>
          <p:cNvPr id="13" name="Marcador de pie de página 6">
            <a:extLst>
              <a:ext uri="{FF2B5EF4-FFF2-40B4-BE49-F238E27FC236}">
                <a16:creationId xmlns:a16="http://schemas.microsoft.com/office/drawing/2014/main" id="{371A0A82-5458-43A1-AD4C-A4FF7CD09F10}"/>
              </a:ext>
            </a:extLst>
          </p:cNvPr>
          <p:cNvSpPr>
            <a:spLocks noGrp="1"/>
          </p:cNvSpPr>
          <p:nvPr>
            <p:ph type="ftr" sz="quarter" idx="11"/>
          </p:nvPr>
        </p:nvSpPr>
        <p:spPr>
          <a:xfrm>
            <a:off x="643051" y="6446838"/>
            <a:ext cx="6818262" cy="365125"/>
          </a:xfrm>
        </p:spPr>
        <p:txBody>
          <a:bodyPr rtlCol="0"/>
          <a:lstStyle>
            <a:lvl1pPr rtl="0">
              <a:defRPr/>
            </a:lvl1pPr>
          </a:lstStyle>
          <a:p>
            <a:r>
              <a:rPr lang="es-ES" dirty="0"/>
              <a:t>BIC FOR SME</a:t>
            </a:r>
            <a:endParaRPr lang="es-ES" noProof="0" dirty="0"/>
          </a:p>
        </p:txBody>
      </p:sp>
      <p:sp>
        <p:nvSpPr>
          <p:cNvPr id="14" name="Marcador de número de diapositiva 7">
            <a:extLst>
              <a:ext uri="{FF2B5EF4-FFF2-40B4-BE49-F238E27FC236}">
                <a16:creationId xmlns:a16="http://schemas.microsoft.com/office/drawing/2014/main" id="{2ABD9582-0263-41AF-B003-2E748948571F}"/>
              </a:ext>
            </a:extLst>
          </p:cNvPr>
          <p:cNvSpPr>
            <a:spLocks noGrp="1"/>
          </p:cNvSpPr>
          <p:nvPr>
            <p:ph type="sldNum" sz="quarter" idx="12"/>
          </p:nvPr>
        </p:nvSpPr>
        <p:spPr>
          <a:xfrm>
            <a:off x="10930596" y="6446838"/>
            <a:ext cx="617912" cy="365125"/>
          </a:xfrm>
        </p:spPr>
        <p:txBody>
          <a:bodyPr rtlCol="0"/>
          <a:lstStyle/>
          <a:p>
            <a:pPr rtl="0"/>
            <a:fld id="{3A98EE3D-8CD1-4C3F-BD1C-C98C9596463C}" type="slidenum">
              <a:rPr lang="es-ES" noProof="0" smtClean="0"/>
              <a:t>‹#›</a:t>
            </a:fld>
            <a:endParaRPr lang="es-ES" noProof="0"/>
          </a:p>
        </p:txBody>
      </p:sp>
    </p:spTree>
    <p:extLst>
      <p:ext uri="{BB962C8B-B14F-4D97-AF65-F5344CB8AC3E}">
        <p14:creationId xmlns:p14="http://schemas.microsoft.com/office/powerpoint/2010/main" val="9941200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picTx" preserve="1">
  <p:cSld name="Imagen con leyenda">
    <p:spTree>
      <p:nvGrpSpPr>
        <p:cNvPr id="1" name=""/>
        <p:cNvGrpSpPr/>
        <p:nvPr/>
      </p:nvGrpSpPr>
      <p:grpSpPr>
        <a:xfrm>
          <a:off x="0" y="0"/>
          <a:ext cx="0" cy="0"/>
          <a:chOff x="0" y="0"/>
          <a:chExt cx="0" cy="0"/>
        </a:xfrm>
      </p:grpSpPr>
      <p:sp>
        <p:nvSpPr>
          <p:cNvPr id="8" name="Rectángulo 7">
            <a:extLst>
              <a:ext uri="{FF2B5EF4-FFF2-40B4-BE49-F238E27FC236}">
                <a16:creationId xmlns:a16="http://schemas.microsoft.com/office/drawing/2014/main" id="{DA134939-39C0-4522-A125-A13DFDA66490}"/>
              </a:ext>
            </a:extLst>
          </p:cNvPr>
          <p:cNvSpPr/>
          <p:nvPr userDrawn="1"/>
        </p:nvSpPr>
        <p:spPr>
          <a:xfrm>
            <a:off x="0" y="4578350"/>
            <a:ext cx="12188825" cy="227965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Marcador de posición de imagen 2"/>
          <p:cNvSpPr>
            <a:spLocks noGrp="1" noChangeAspect="1"/>
          </p:cNvSpPr>
          <p:nvPr>
            <p:ph type="pic" idx="1"/>
          </p:nvPr>
        </p:nvSpPr>
        <p:spPr>
          <a:xfrm>
            <a:off x="15" y="0"/>
            <a:ext cx="12191985" cy="4578350"/>
          </a:xfrm>
          <a:solidFill>
            <a:schemeClr val="accent5">
              <a:lumMod val="60000"/>
              <a:lumOff val="40000"/>
            </a:schemeClr>
          </a:solidFill>
        </p:spPr>
        <p:txBody>
          <a:bodyPr lIns="457200" tIns="457200" rtlCol="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es-ES" noProof="0"/>
              <a:t>Haga clic en el icono para agregar una imagen</a:t>
            </a:r>
          </a:p>
        </p:txBody>
      </p:sp>
      <p:sp>
        <p:nvSpPr>
          <p:cNvPr id="2" name="Título 1"/>
          <p:cNvSpPr>
            <a:spLocks noGrp="1"/>
          </p:cNvSpPr>
          <p:nvPr>
            <p:ph type="title"/>
          </p:nvPr>
        </p:nvSpPr>
        <p:spPr>
          <a:xfrm>
            <a:off x="1097279" y="4799362"/>
            <a:ext cx="10113645" cy="743682"/>
          </a:xfrm>
        </p:spPr>
        <p:txBody>
          <a:bodyPr tIns="0" bIns="0" rtlCol="0" anchor="b">
            <a:noAutofit/>
          </a:bodyPr>
          <a:lstStyle>
            <a:lvl1pPr>
              <a:defRPr sz="3600" b="0">
                <a:solidFill>
                  <a:srgbClr val="FFFFFF"/>
                </a:solidFill>
              </a:defRPr>
            </a:lvl1pPr>
          </a:lstStyle>
          <a:p>
            <a:pPr rtl="0"/>
            <a:r>
              <a:rPr lang="es-ES" noProof="0"/>
              <a:t>Haga clic para modificar el estilo de título del patrón</a:t>
            </a:r>
          </a:p>
        </p:txBody>
      </p:sp>
      <p:sp>
        <p:nvSpPr>
          <p:cNvPr id="4" name="Marcador de posición de texto 3"/>
          <p:cNvSpPr>
            <a:spLocks noGrp="1"/>
          </p:cNvSpPr>
          <p:nvPr>
            <p:ph type="body" sz="half" idx="2"/>
          </p:nvPr>
        </p:nvSpPr>
        <p:spPr>
          <a:xfrm>
            <a:off x="1097279" y="5715000"/>
            <a:ext cx="10113264" cy="609600"/>
          </a:xfrm>
        </p:spPr>
        <p:txBody>
          <a:bodyPr lIns="91440" tIns="0" rIns="91440" bIns="0" rtlCol="0">
            <a:normAutofit/>
          </a:bodyPr>
          <a:lstStyle>
            <a:lvl1pPr marL="0" indent="0">
              <a:spcBef>
                <a:spcPts val="0"/>
              </a:spcBef>
              <a:spcAft>
                <a:spcPts val="600"/>
              </a:spcAft>
              <a:buNone/>
              <a:defRPr sz="1800">
                <a:solidFill>
                  <a:schemeClr val="accent1">
                    <a:lumMod val="40000"/>
                    <a:lumOff val="6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s-ES" noProof="0"/>
              <a:t>Haga clic para modificar los estilos de texto del patrón</a:t>
            </a:r>
          </a:p>
        </p:txBody>
      </p:sp>
      <p:sp>
        <p:nvSpPr>
          <p:cNvPr id="5" name="Marcador de fecha 4"/>
          <p:cNvSpPr>
            <a:spLocks noGrp="1"/>
          </p:cNvSpPr>
          <p:nvPr>
            <p:ph type="dt" sz="half" idx="10"/>
          </p:nvPr>
        </p:nvSpPr>
        <p:spPr/>
        <p:txBody>
          <a:bodyPr rtlCol="0"/>
          <a:lstStyle>
            <a:lvl1pPr>
              <a:defRPr/>
            </a:lvl1pPr>
          </a:lstStyle>
          <a:p>
            <a:pPr rtl="0"/>
            <a:fld id="{92BE62AB-5781-417B-BD86-FA472F0A4054}" type="datetime1">
              <a:rPr lang="es-ES" noProof="0" smtClean="0"/>
              <a:t>09/11/2021</a:t>
            </a:fld>
            <a:endParaRPr lang="es-ES" noProof="0"/>
          </a:p>
        </p:txBody>
      </p:sp>
      <p:sp>
        <p:nvSpPr>
          <p:cNvPr id="6" name="Marcador de pie de página 5"/>
          <p:cNvSpPr>
            <a:spLocks noGrp="1"/>
          </p:cNvSpPr>
          <p:nvPr>
            <p:ph type="ftr" sz="quarter" idx="11"/>
          </p:nvPr>
        </p:nvSpPr>
        <p:spPr>
          <a:xfrm>
            <a:off x="1097279" y="6446838"/>
            <a:ext cx="6818262" cy="365125"/>
          </a:xfrm>
        </p:spPr>
        <p:txBody>
          <a:bodyPr rtlCol="0"/>
          <a:lstStyle>
            <a:lvl1pPr rtl="0">
              <a:defRPr/>
            </a:lvl1pPr>
          </a:lstStyle>
          <a:p>
            <a:r>
              <a:rPr lang="es-ES" dirty="0"/>
              <a:t>BIC FOR SME</a:t>
            </a:r>
            <a:endParaRPr lang="es-ES" noProof="0" dirty="0"/>
          </a:p>
        </p:txBody>
      </p:sp>
      <p:sp>
        <p:nvSpPr>
          <p:cNvPr id="7" name="Marcador de número de diapositiva 6"/>
          <p:cNvSpPr>
            <a:spLocks noGrp="1"/>
          </p:cNvSpPr>
          <p:nvPr>
            <p:ph type="sldNum" sz="quarter" idx="12"/>
          </p:nvPr>
        </p:nvSpPr>
        <p:spPr/>
        <p:txBody>
          <a:bodyPr rtlCol="0"/>
          <a:lstStyle/>
          <a:p>
            <a:pPr rtl="0"/>
            <a:fld id="{3A98EE3D-8CD1-4C3F-BD1C-C98C9596463C}" type="slidenum">
              <a:rPr lang="es-ES" noProof="0" smtClean="0"/>
              <a:t>‹#›</a:t>
            </a:fld>
            <a:endParaRPr lang="es-ES" noProof="0"/>
          </a:p>
        </p:txBody>
      </p:sp>
    </p:spTree>
    <p:extLst>
      <p:ext uri="{BB962C8B-B14F-4D97-AF65-F5344CB8AC3E}">
        <p14:creationId xmlns:p14="http://schemas.microsoft.com/office/powerpoint/2010/main" val="219231910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cSld name="Título y contenido">
    <p:spTree>
      <p:nvGrpSpPr>
        <p:cNvPr id="1" name=""/>
        <p:cNvGrpSpPr/>
        <p:nvPr/>
      </p:nvGrpSpPr>
      <p:grpSpPr>
        <a:xfrm>
          <a:off x="0" y="0"/>
          <a:ext cx="0" cy="0"/>
          <a:chOff x="0" y="0"/>
          <a:chExt cx="0" cy="0"/>
        </a:xfrm>
      </p:grpSpPr>
      <p:sp>
        <p:nvSpPr>
          <p:cNvPr id="2" name="Título 1"/>
          <p:cNvSpPr>
            <a:spLocks noGrp="1"/>
          </p:cNvSpPr>
          <p:nvPr>
            <p:ph type="title"/>
          </p:nvPr>
        </p:nvSpPr>
        <p:spPr/>
        <p:txBody>
          <a:bodyPr rtlCol="0"/>
          <a:lstStyle/>
          <a:p>
            <a:pPr rtl="0"/>
            <a:r>
              <a:rPr lang="es-ES" noProof="0"/>
              <a:t>Haga clic para modificar el estilo de título del patrón</a:t>
            </a:r>
          </a:p>
        </p:txBody>
      </p:sp>
      <p:sp>
        <p:nvSpPr>
          <p:cNvPr id="3" name="Marcador de posición de contenido 2"/>
          <p:cNvSpPr>
            <a:spLocks noGrp="1"/>
          </p:cNvSpPr>
          <p:nvPr>
            <p:ph idx="1" hasCustomPrompt="1"/>
          </p:nvPr>
        </p:nvSpPr>
        <p:spPr/>
        <p:txBody>
          <a:bodyPr rtlCol="0"/>
          <a:lstStyle/>
          <a:p>
            <a:pPr lvl="0" rtl="0"/>
            <a:r>
              <a:rPr lang="es-ES" noProof="0" dirty="0"/>
              <a:t>Editar estilos de texto del patrón</a:t>
            </a:r>
          </a:p>
          <a:p>
            <a:pPr lvl="1" rtl="0"/>
            <a:r>
              <a:rPr lang="es-ES" noProof="0" dirty="0"/>
              <a:t>Segundo nivel</a:t>
            </a:r>
          </a:p>
          <a:p>
            <a:pPr lvl="2" rtl="0"/>
            <a:r>
              <a:rPr lang="es-ES" noProof="0" dirty="0"/>
              <a:t>Tercer nivel</a:t>
            </a:r>
          </a:p>
          <a:p>
            <a:pPr lvl="3" rtl="0"/>
            <a:r>
              <a:rPr lang="es-ES" noProof="0" dirty="0"/>
              <a:t>Cuarto nivel</a:t>
            </a:r>
          </a:p>
          <a:p>
            <a:pPr lvl="4" rtl="0"/>
            <a:r>
              <a:rPr lang="es-ES" noProof="0" dirty="0"/>
              <a:t>Quinto nivel</a:t>
            </a:r>
          </a:p>
        </p:txBody>
      </p:sp>
      <p:sp>
        <p:nvSpPr>
          <p:cNvPr id="4" name="Marcador de posición de fecha 3"/>
          <p:cNvSpPr>
            <a:spLocks noGrp="1"/>
          </p:cNvSpPr>
          <p:nvPr>
            <p:ph type="dt" sz="half" idx="10"/>
          </p:nvPr>
        </p:nvSpPr>
        <p:spPr/>
        <p:txBody>
          <a:bodyPr rtlCol="0"/>
          <a:lstStyle/>
          <a:p>
            <a:pPr rtl="0"/>
            <a:fld id="{BACC693E-0351-47C1-AC1F-C5332D3EB2C3}" type="datetime1">
              <a:rPr lang="es-ES" noProof="0" smtClean="0"/>
              <a:t>09/11/2021</a:t>
            </a:fld>
            <a:endParaRPr lang="es-ES" noProof="0"/>
          </a:p>
        </p:txBody>
      </p:sp>
      <p:sp>
        <p:nvSpPr>
          <p:cNvPr id="5" name="Marcador de posición de pie de página 4"/>
          <p:cNvSpPr>
            <a:spLocks noGrp="1"/>
          </p:cNvSpPr>
          <p:nvPr>
            <p:ph type="ftr" sz="quarter" idx="11"/>
          </p:nvPr>
        </p:nvSpPr>
        <p:spPr/>
        <p:txBody>
          <a:bodyPr rtlCol="0"/>
          <a:lstStyle/>
          <a:p>
            <a:r>
              <a:rPr lang="es-ES" dirty="0"/>
              <a:t>BIC FOR SME</a:t>
            </a:r>
          </a:p>
        </p:txBody>
      </p:sp>
      <p:sp>
        <p:nvSpPr>
          <p:cNvPr id="6" name="Marcador de posición de número de diapositiva 5"/>
          <p:cNvSpPr>
            <a:spLocks noGrp="1"/>
          </p:cNvSpPr>
          <p:nvPr>
            <p:ph type="sldNum" sz="quarter" idx="12"/>
          </p:nvPr>
        </p:nvSpPr>
        <p:spPr/>
        <p:txBody>
          <a:bodyPr rtlCol="0"/>
          <a:lstStyle/>
          <a:p>
            <a:pPr rtl="0"/>
            <a:fld id="{6D22F896-40B5-4ADD-8801-0D06FADFA095}" type="slidenum">
              <a:rPr lang="es-ES" noProof="0" smtClean="0"/>
              <a:t>‹#›</a:t>
            </a:fld>
            <a:endParaRPr lang="es-ES" noProof="0"/>
          </a:p>
        </p:txBody>
      </p:sp>
    </p:spTree>
    <p:extLst>
      <p:ext uri="{BB962C8B-B14F-4D97-AF65-F5344CB8AC3E}">
        <p14:creationId xmlns:p14="http://schemas.microsoft.com/office/powerpoint/2010/main" val="42502332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ángulo 6">
            <a:extLst>
              <a:ext uri="{FF2B5EF4-FFF2-40B4-BE49-F238E27FC236}">
                <a16:creationId xmlns:a16="http://schemas.microsoft.com/office/drawing/2014/main" id="{416A0E3C-60E6-4F39-BC55-5F7C224E1F7C}"/>
              </a:ext>
            </a:extLst>
          </p:cNvPr>
          <p:cNvSpPr/>
          <p:nvPr/>
        </p:nvSpPr>
        <p:spPr>
          <a:xfrm>
            <a:off x="3175" y="6400800"/>
            <a:ext cx="12188825" cy="45720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Marcador de posición de título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pPr rtl="0"/>
            <a:r>
              <a:rPr lang="es-ES" noProof="0"/>
              <a:t>Haga clic para modificar el estilo de título del patrón</a:t>
            </a:r>
          </a:p>
        </p:txBody>
      </p:sp>
      <p:sp>
        <p:nvSpPr>
          <p:cNvPr id="3" name="Marcador de posición de texto 2"/>
          <p:cNvSpPr>
            <a:spLocks noGrp="1"/>
          </p:cNvSpPr>
          <p:nvPr>
            <p:ph type="body" idx="1"/>
          </p:nvPr>
        </p:nvSpPr>
        <p:spPr>
          <a:xfrm>
            <a:off x="1097280" y="2108201"/>
            <a:ext cx="10058400" cy="3760891"/>
          </a:xfrm>
          <a:prstGeom prst="rect">
            <a:avLst/>
          </a:prstGeom>
        </p:spPr>
        <p:txBody>
          <a:bodyPr vert="horz" lIns="0" tIns="45720" rIns="0" bIns="45720" rtlCol="0">
            <a:normAutofit/>
          </a:bodyPr>
          <a:lstStyle/>
          <a:p>
            <a:pPr lvl="0" rtl="0"/>
            <a:r>
              <a:rPr lang="es-ES" noProof="0" dirty="0"/>
              <a:t>Haga clic para modificar los estilos de texto del patrón</a:t>
            </a:r>
          </a:p>
          <a:p>
            <a:pPr lvl="1" rtl="0"/>
            <a:r>
              <a:rPr lang="es-ES" noProof="0" dirty="0"/>
              <a:t>Segundo nivel</a:t>
            </a:r>
          </a:p>
          <a:p>
            <a:pPr lvl="2" rtl="0"/>
            <a:r>
              <a:rPr lang="es-ES" noProof="0" dirty="0"/>
              <a:t>Tercer nivel</a:t>
            </a:r>
          </a:p>
          <a:p>
            <a:pPr lvl="3" rtl="0"/>
            <a:r>
              <a:rPr lang="es-ES" noProof="0" dirty="0"/>
              <a:t>Cuarto nivel</a:t>
            </a:r>
          </a:p>
          <a:p>
            <a:pPr lvl="4" rtl="0"/>
            <a:r>
              <a:rPr lang="es-ES" noProof="0" dirty="0"/>
              <a:t>Quinto nivel</a:t>
            </a:r>
          </a:p>
        </p:txBody>
      </p:sp>
      <p:sp>
        <p:nvSpPr>
          <p:cNvPr id="4" name="Marcador de fecha 3"/>
          <p:cNvSpPr>
            <a:spLocks noGrp="1"/>
          </p:cNvSpPr>
          <p:nvPr>
            <p:ph type="dt" sz="half" idx="2"/>
          </p:nvPr>
        </p:nvSpPr>
        <p:spPr>
          <a:xfrm>
            <a:off x="8218426" y="6446838"/>
            <a:ext cx="2584850" cy="365125"/>
          </a:xfrm>
          <a:prstGeom prst="rect">
            <a:avLst/>
          </a:prstGeom>
        </p:spPr>
        <p:txBody>
          <a:bodyPr vert="horz" lIns="91440" tIns="45720" rIns="91440" bIns="45720" rtlCol="0" anchor="ctr"/>
          <a:lstStyle>
            <a:lvl1pPr algn="r">
              <a:defRPr sz="900">
                <a:solidFill>
                  <a:srgbClr val="FFFFFF"/>
                </a:solidFill>
              </a:defRPr>
            </a:lvl1pPr>
          </a:lstStyle>
          <a:p>
            <a:pPr rtl="0"/>
            <a:fld id="{24AB60E4-09E9-4CD7-962E-9BD68E0E20B7}" type="datetime1">
              <a:rPr lang="es-ES" noProof="0" smtClean="0"/>
              <a:t>09/11/2021</a:t>
            </a:fld>
            <a:endParaRPr lang="es-ES" noProof="0"/>
          </a:p>
        </p:txBody>
      </p:sp>
      <p:sp>
        <p:nvSpPr>
          <p:cNvPr id="5" name="Marcador de pie de página 4"/>
          <p:cNvSpPr>
            <a:spLocks noGrp="1"/>
          </p:cNvSpPr>
          <p:nvPr>
            <p:ph type="ftr" sz="quarter" idx="3"/>
          </p:nvPr>
        </p:nvSpPr>
        <p:spPr>
          <a:xfrm>
            <a:off x="643051" y="6446838"/>
            <a:ext cx="6818262" cy="365125"/>
          </a:xfrm>
          <a:prstGeom prst="rect">
            <a:avLst/>
          </a:prstGeom>
        </p:spPr>
        <p:txBody>
          <a:bodyPr vert="horz" lIns="91440" tIns="45720" rIns="91440" bIns="45720" rtlCol="0" anchor="ctr"/>
          <a:lstStyle>
            <a:lvl1pPr algn="l">
              <a:defRPr sz="900" cap="all" baseline="0">
                <a:solidFill>
                  <a:schemeClr val="bg1"/>
                </a:solidFill>
              </a:defRPr>
            </a:lvl1pPr>
          </a:lstStyle>
          <a:p>
            <a:r>
              <a:rPr lang="es-ES"/>
              <a:t>BIC FOR SME</a:t>
            </a:r>
            <a:endParaRPr lang="es-ES" dirty="0"/>
          </a:p>
        </p:txBody>
      </p:sp>
      <p:sp>
        <p:nvSpPr>
          <p:cNvPr id="6" name="Marcador de número de diapositiva 5"/>
          <p:cNvSpPr>
            <a:spLocks noGrp="1"/>
          </p:cNvSpPr>
          <p:nvPr>
            <p:ph type="sldNum" sz="quarter" idx="4"/>
          </p:nvPr>
        </p:nvSpPr>
        <p:spPr>
          <a:xfrm>
            <a:off x="10930596" y="6446838"/>
            <a:ext cx="617912" cy="365125"/>
          </a:xfrm>
          <a:prstGeom prst="rect">
            <a:avLst/>
          </a:prstGeom>
        </p:spPr>
        <p:txBody>
          <a:bodyPr vert="horz" lIns="91440" tIns="45720" rIns="91440" bIns="45720" rtlCol="0" anchor="ctr"/>
          <a:lstStyle>
            <a:lvl1pPr algn="r">
              <a:defRPr sz="1050">
                <a:solidFill>
                  <a:srgbClr val="FFFFFF"/>
                </a:solidFill>
              </a:defRPr>
            </a:lvl1pPr>
          </a:lstStyle>
          <a:p>
            <a:pPr rtl="0"/>
            <a:fld id="{3A98EE3D-8CD1-4C3F-BD1C-C98C9596463C}" type="slidenum">
              <a:rPr lang="es-ES" noProof="0" smtClean="0"/>
              <a:pPr rtl="0"/>
              <a:t>‹#›</a:t>
            </a:fld>
            <a:endParaRPr lang="es-ES" noProof="0"/>
          </a:p>
        </p:txBody>
      </p:sp>
      <p:cxnSp>
        <p:nvCxnSpPr>
          <p:cNvPr id="10" name="Conector recto 9">
            <a:extLst>
              <a:ext uri="{FF2B5EF4-FFF2-40B4-BE49-F238E27FC236}">
                <a16:creationId xmlns:a16="http://schemas.microsoft.com/office/drawing/2014/main" id="{C5025DAC-8B93-4160-B017-3A274A5828C0}"/>
              </a:ext>
            </a:extLst>
          </p:cNvPr>
          <p:cNvCxnSpPr/>
          <p:nvPr/>
        </p:nvCxnSpPr>
        <p:spPr>
          <a:xfrm>
            <a:off x="1193532" y="1897380"/>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8232827"/>
      </p:ext>
    </p:extLst>
  </p:cSld>
  <p:clrMap bg1="lt1" tx1="dk1" bg2="lt2" tx2="dk2" accent1="accent1" accent2="accent2" accent3="accent3" accent4="accent4" accent5="accent5" accent6="accent6" hlink="hlink" folHlink="folHlink"/>
  <p:sldLayoutIdLst>
    <p:sldLayoutId id="2147483714" r:id="rId1"/>
    <p:sldLayoutId id="2147483734" r:id="rId2"/>
    <p:sldLayoutId id="2147483740" r:id="rId3"/>
    <p:sldLayoutId id="2147483741" r:id="rId4"/>
    <p:sldLayoutId id="2147483735" r:id="rId5"/>
    <p:sldLayoutId id="2147483738" r:id="rId6"/>
    <p:sldLayoutId id="2147483730" r:id="rId7"/>
    <p:sldLayoutId id="2147483731" r:id="rId8"/>
    <p:sldLayoutId id="2147483732" r:id="rId9"/>
    <p:sldLayoutId id="2147483736" r:id="rId10"/>
    <p:sldLayoutId id="2147483737" r:id="rId11"/>
    <p:sldLayoutId id="2147483733" r:id="rId12"/>
    <p:sldLayoutId id="2147483742" r:id="rId13"/>
  </p:sldLayoutIdLst>
  <p:hf hdr="0" dt="0"/>
  <p:txStyles>
    <p:titleStyle>
      <a:lvl1pPr algn="l" defTabSz="914400" rtl="0" eaLnBrk="1" latinLnBrk="0" hangingPunct="1">
        <a:lnSpc>
          <a:spcPct val="90000"/>
        </a:lnSpc>
        <a:spcBef>
          <a:spcPct val="0"/>
        </a:spcBef>
        <a:buNone/>
        <a:defRPr sz="36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10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100000"/>
        </a:lnSpc>
        <a:spcBef>
          <a:spcPts val="200"/>
        </a:spcBef>
        <a:spcAft>
          <a:spcPts val="400"/>
        </a:spcAft>
        <a:buClrTx/>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100000"/>
        </a:lnSpc>
        <a:spcBef>
          <a:spcPts val="200"/>
        </a:spcBef>
        <a:spcAft>
          <a:spcPts val="400"/>
        </a:spcAft>
        <a:buClrTx/>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100000"/>
        </a:lnSpc>
        <a:spcBef>
          <a:spcPts val="200"/>
        </a:spcBef>
        <a:spcAft>
          <a:spcPts val="400"/>
        </a:spcAft>
        <a:buClrTx/>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100000"/>
        </a:lnSpc>
        <a:spcBef>
          <a:spcPts val="200"/>
        </a:spcBef>
        <a:spcAft>
          <a:spcPts val="400"/>
        </a:spcAft>
        <a:buClrTx/>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0.jpe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4" name="Rectángulo 17">
            <a:extLst>
              <a:ext uri="{FF2B5EF4-FFF2-40B4-BE49-F238E27FC236}">
                <a16:creationId xmlns:a16="http://schemas.microsoft.com/office/drawing/2014/main" id="{0B4FB531-34DA-4777-9BD5-5B885DC381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07" y="4915076"/>
            <a:ext cx="12188952" cy="1942924"/>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8" name="Marcador de posición de imagen 8" descr="Grupo de personas que debaten algo">
            <a:extLst>
              <a:ext uri="{FF2B5EF4-FFF2-40B4-BE49-F238E27FC236}">
                <a16:creationId xmlns:a16="http://schemas.microsoft.com/office/drawing/2014/main" id="{A3AAE76D-A167-449E-ACB4-3BDC35BC14EA}"/>
              </a:ext>
            </a:extLst>
          </p:cNvPr>
          <p:cNvPicPr>
            <a:picLocks noChangeAspect="1"/>
          </p:cNvPicPr>
          <p:nvPr/>
        </p:nvPicPr>
        <p:blipFill>
          <a:blip r:embed="rId3">
            <a:duotone>
              <a:prstClr val="black"/>
              <a:schemeClr val="accent1">
                <a:tint val="45000"/>
                <a:satMod val="400000"/>
              </a:schemeClr>
            </a:duotone>
            <a:alphaModFix amt="10000"/>
            <a:extLst>
              <a:ext uri="{28A0092B-C50C-407E-A947-70E740481C1C}">
                <a14:useLocalDpi xmlns:a14="http://schemas.microsoft.com/office/drawing/2010/main" val="0"/>
              </a:ext>
            </a:extLst>
          </a:blip>
          <a:srcRect/>
          <a:stretch/>
        </p:blipFill>
        <p:spPr>
          <a:xfrm>
            <a:off x="0" y="4911888"/>
            <a:ext cx="12191999" cy="1942925"/>
          </a:xfrm>
          <a:prstGeom prst="rect">
            <a:avLst/>
          </a:prstGeom>
          <a:solidFill>
            <a:schemeClr val="accent5">
              <a:lumMod val="75000"/>
            </a:schemeClr>
          </a:solidFill>
        </p:spPr>
      </p:pic>
      <p:sp>
        <p:nvSpPr>
          <p:cNvPr id="3" name="Subtítulo 2">
            <a:extLst>
              <a:ext uri="{FF2B5EF4-FFF2-40B4-BE49-F238E27FC236}">
                <a16:creationId xmlns:a16="http://schemas.microsoft.com/office/drawing/2014/main" id="{9548BE92-E817-4C9A-B197-64FAE3ED7D63}"/>
              </a:ext>
            </a:extLst>
          </p:cNvPr>
          <p:cNvSpPr>
            <a:spLocks noGrp="1"/>
          </p:cNvSpPr>
          <p:nvPr>
            <p:ph type="subTitle" idx="1"/>
          </p:nvPr>
        </p:nvSpPr>
        <p:spPr>
          <a:xfrm>
            <a:off x="8289580" y="5166359"/>
            <a:ext cx="3073745" cy="1188721"/>
          </a:xfrm>
        </p:spPr>
        <p:txBody>
          <a:bodyPr rtlCol="0" anchor="ctr">
            <a:normAutofit fontScale="85000" lnSpcReduction="20000"/>
          </a:bodyPr>
          <a:lstStyle/>
          <a:p>
            <a:r>
              <a:rPr lang="sl-SI" sz="2000">
                <a:solidFill>
                  <a:schemeClr val="tx1"/>
                </a:solidFill>
              </a:rPr>
              <a:t>Modul 8 - KAKO NAVEZATI STIK Z LJUDMI IN JIH PRIVABITI K POSLOVNEMU SODELOVANJU</a:t>
            </a:r>
          </a:p>
        </p:txBody>
      </p:sp>
      <p:cxnSp>
        <p:nvCxnSpPr>
          <p:cNvPr id="25" name="Conector recto 19">
            <a:extLst>
              <a:ext uri="{FF2B5EF4-FFF2-40B4-BE49-F238E27FC236}">
                <a16:creationId xmlns:a16="http://schemas.microsoft.com/office/drawing/2014/main" id="{D5B557D3-D7B4-404B-84A1-9BD182BE5B0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rot="16200000">
            <a:off x="7532813" y="5760720"/>
            <a:ext cx="118872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40685843"/>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13EFA65E-72CA-4A74-B81E-296F21765470}"/>
              </a:ext>
            </a:extLst>
          </p:cNvPr>
          <p:cNvSpPr/>
          <p:nvPr/>
        </p:nvSpPr>
        <p:spPr>
          <a:xfrm>
            <a:off x="7962518" y="0"/>
            <a:ext cx="4229482" cy="6409618"/>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Título 1">
            <a:extLst>
              <a:ext uri="{FF2B5EF4-FFF2-40B4-BE49-F238E27FC236}">
                <a16:creationId xmlns:a16="http://schemas.microsoft.com/office/drawing/2014/main" id="{9A134327-4864-46BB-A57A-7055C9E3AEC1}"/>
              </a:ext>
            </a:extLst>
          </p:cNvPr>
          <p:cNvSpPr>
            <a:spLocks noGrp="1"/>
          </p:cNvSpPr>
          <p:nvPr>
            <p:ph type="title"/>
          </p:nvPr>
        </p:nvSpPr>
        <p:spPr>
          <a:xfrm>
            <a:off x="8214930" y="217814"/>
            <a:ext cx="3534156" cy="1153786"/>
          </a:xfrm>
        </p:spPr>
        <p:txBody>
          <a:bodyPr rtlCol="0">
            <a:noAutofit/>
          </a:bodyPr>
          <a:lstStyle/>
          <a:p>
            <a:pPr marL="0" marR="0" lvl="0" indent="0" algn="l" defTabSz="914400" rtl="0" eaLnBrk="1" fontAlgn="auto" latinLnBrk="0" hangingPunct="1">
              <a:lnSpc>
                <a:spcPct val="100000"/>
              </a:lnSpc>
              <a:spcBef>
                <a:spcPts val="1200"/>
              </a:spcBef>
              <a:spcAft>
                <a:spcPts val="200"/>
              </a:spcAft>
              <a:buClr>
                <a:srgbClr val="7F7F7F"/>
              </a:buClr>
              <a:buSzPct val="100000"/>
              <a:buFont typeface="Calibri" panose="020F0502020204030204" pitchFamily="34" charset="0"/>
              <a:buNone/>
              <a:tabLst/>
              <a:defRPr/>
            </a:pPr>
            <a:r>
              <a:rPr kumimoji="0" lang="sl-SI" sz="1900" b="0" i="0" u="none" strike="noStrike" cap="all" normalizeH="0" baseline="0" noProof="0">
                <a:ln>
                  <a:noFill/>
                </a:ln>
                <a:solidFill>
                  <a:srgbClr val="FFFFFF"/>
                </a:solidFill>
                <a:uLnTx/>
                <a:uFillTx/>
                <a:latin typeface="Calibri" panose="020F0502020204030204"/>
                <a:ea typeface="+mn-ea"/>
                <a:cs typeface="+mn-cs"/>
              </a:rPr>
              <a:t>Modul 8 - KAKO NAVEZATI STIK Z LJUDMI IN JIH PRIVABITI K POSLOVNEMU SODELOVANJU</a:t>
            </a:r>
          </a:p>
        </p:txBody>
      </p:sp>
      <p:graphicFrame>
        <p:nvGraphicFramePr>
          <p:cNvPr id="200" name="Marcador de posición de contenido 2" descr="SmartArt">
            <a:extLst>
              <a:ext uri="{FF2B5EF4-FFF2-40B4-BE49-F238E27FC236}">
                <a16:creationId xmlns:a16="http://schemas.microsoft.com/office/drawing/2014/main" id="{C7094B13-F699-4785-845B-4DB18710A2F8}"/>
              </a:ext>
            </a:extLst>
          </p:cNvPr>
          <p:cNvGraphicFramePr>
            <a:graphicFrameLocks noGrp="1"/>
          </p:cNvGraphicFramePr>
          <p:nvPr>
            <p:ph idx="1"/>
            <p:extLst>
              <p:ext uri="{D42A27DB-BD31-4B8C-83A1-F6EECF244321}">
                <p14:modId xmlns:p14="http://schemas.microsoft.com/office/powerpoint/2010/main" val="3169744314"/>
              </p:ext>
            </p:extLst>
          </p:nvPr>
        </p:nvGraphicFramePr>
        <p:xfrm>
          <a:off x="8214930" y="1696384"/>
          <a:ext cx="3724657" cy="412747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65" name="Imagen 64" descr="Bombilla">
            <a:extLst>
              <a:ext uri="{FF2B5EF4-FFF2-40B4-BE49-F238E27FC236}">
                <a16:creationId xmlns:a16="http://schemas.microsoft.com/office/drawing/2014/main" id="{45C61CFC-BECB-4D6D-8978-7E1BA0DD2321}"/>
              </a:ext>
            </a:extLst>
          </p:cNvPr>
          <p:cNvPicPr>
            <a:picLocks noChangeAspect="1"/>
          </p:cNvPicPr>
          <p:nvPr/>
        </p:nvPicPr>
        <p:blipFill rotWithShape="1">
          <a:blip r:embed="rId8" cstate="email">
            <a:alphaModFix/>
            <a:extLst>
              <a:ext uri="{28A0092B-C50C-407E-A947-70E740481C1C}">
                <a14:useLocalDpi xmlns:a14="http://schemas.microsoft.com/office/drawing/2010/main"/>
              </a:ext>
            </a:extLst>
          </a:blip>
          <a:srcRect l="30101"/>
          <a:stretch/>
        </p:blipFill>
        <p:spPr>
          <a:xfrm>
            <a:off x="0" y="0"/>
            <a:ext cx="7962518" cy="6409618"/>
          </a:xfrm>
          <a:prstGeom prst="rect">
            <a:avLst/>
          </a:prstGeom>
        </p:spPr>
      </p:pic>
      <p:sp>
        <p:nvSpPr>
          <p:cNvPr id="6" name="Marcador de pie de página 3">
            <a:extLst>
              <a:ext uri="{FF2B5EF4-FFF2-40B4-BE49-F238E27FC236}">
                <a16:creationId xmlns:a16="http://schemas.microsoft.com/office/drawing/2014/main" id="{AA9D34F3-0786-4EF9-A5C1-2F8E29383B78}"/>
              </a:ext>
            </a:extLst>
          </p:cNvPr>
          <p:cNvSpPr>
            <a:spLocks noGrp="1"/>
          </p:cNvSpPr>
          <p:nvPr>
            <p:ph type="ftr" sz="quarter" idx="11"/>
          </p:nvPr>
        </p:nvSpPr>
        <p:spPr>
          <a:xfrm>
            <a:off x="643051" y="6446838"/>
            <a:ext cx="6818262" cy="365125"/>
          </a:xfrm>
        </p:spPr>
        <p:txBody>
          <a:bodyPr rtlCol="0"/>
          <a:lstStyle/>
          <a:p>
            <a:r>
              <a:rPr lang="sl-SI" sz="1200"/>
              <a:t>BIC FOR SME</a:t>
            </a:r>
          </a:p>
        </p:txBody>
      </p:sp>
    </p:spTree>
    <p:extLst>
      <p:ext uri="{BB962C8B-B14F-4D97-AF65-F5344CB8AC3E}">
        <p14:creationId xmlns:p14="http://schemas.microsoft.com/office/powerpoint/2010/main" val="30266533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Marcador de posición de imagen 15" descr="Hombre mostrando algo en un portátil">
            <a:extLst>
              <a:ext uri="{FF2B5EF4-FFF2-40B4-BE49-F238E27FC236}">
                <a16:creationId xmlns:a16="http://schemas.microsoft.com/office/drawing/2014/main" id="{22FB2237-B866-4C19-BF30-A9BFA8E15C02}"/>
              </a:ext>
            </a:extLst>
          </p:cNvPr>
          <p:cNvPicPr>
            <a:picLocks noGrp="1" noChangeAspect="1"/>
          </p:cNvPicPr>
          <p:nvPr>
            <p:ph type="pic" sz="quarter" idx="13"/>
          </p:nvPr>
        </p:nvPicPr>
        <p:blipFill>
          <a:blip r:embed="rId3">
            <a:duotone>
              <a:prstClr val="black"/>
              <a:schemeClr val="accent1">
                <a:tint val="45000"/>
                <a:satMod val="400000"/>
              </a:schemeClr>
            </a:duotone>
            <a:alphaModFix amt="10000"/>
            <a:extLst>
              <a:ext uri="{28A0092B-C50C-407E-A947-70E740481C1C}">
                <a14:useLocalDpi xmlns:a14="http://schemas.microsoft.com/office/drawing/2010/main" val="0"/>
              </a:ext>
            </a:extLst>
          </a:blip>
          <a:srcRect/>
          <a:stretch/>
        </p:blipFill>
        <p:spPr>
          <a:xfrm>
            <a:off x="2211" y="0"/>
            <a:ext cx="12187578" cy="6408000"/>
          </a:xfrm>
        </p:spPr>
      </p:pic>
      <p:sp>
        <p:nvSpPr>
          <p:cNvPr id="17" name="Marcador de número de diapositiva 16">
            <a:extLst>
              <a:ext uri="{FF2B5EF4-FFF2-40B4-BE49-F238E27FC236}">
                <a16:creationId xmlns:a16="http://schemas.microsoft.com/office/drawing/2014/main" id="{19D203D7-52C0-41AB-9238-F69D51235EC0}"/>
              </a:ext>
            </a:extLst>
          </p:cNvPr>
          <p:cNvSpPr>
            <a:spLocks noGrp="1"/>
          </p:cNvSpPr>
          <p:nvPr>
            <p:ph type="sldNum" sz="quarter" idx="12"/>
          </p:nvPr>
        </p:nvSpPr>
        <p:spPr/>
        <p:txBody>
          <a:bodyPr rtlCol="0"/>
          <a:lstStyle/>
          <a:p>
            <a:pPr rtl="0"/>
            <a:fld id="{3A98EE3D-8CD1-4C3F-BD1C-C98C9596463C}" type="slidenum">
              <a:rPr lang="es-ES" smtClean="0"/>
              <a:pPr rtl="0"/>
              <a:t>3</a:t>
            </a:fld>
            <a:endParaRPr lang="es-ES"/>
          </a:p>
        </p:txBody>
      </p:sp>
      <p:sp>
        <p:nvSpPr>
          <p:cNvPr id="5" name="Título 4">
            <a:extLst>
              <a:ext uri="{FF2B5EF4-FFF2-40B4-BE49-F238E27FC236}">
                <a16:creationId xmlns:a16="http://schemas.microsoft.com/office/drawing/2014/main" id="{8AD2E63C-40F7-4CF4-BE57-F002221AABF4}"/>
              </a:ext>
            </a:extLst>
          </p:cNvPr>
          <p:cNvSpPr>
            <a:spLocks noGrp="1"/>
          </p:cNvSpPr>
          <p:nvPr>
            <p:ph type="title"/>
          </p:nvPr>
        </p:nvSpPr>
        <p:spPr>
          <a:solidFill>
            <a:schemeClr val="accent5">
              <a:lumMod val="75000"/>
              <a:alpha val="50000"/>
            </a:schemeClr>
          </a:solidFill>
        </p:spPr>
        <p:txBody>
          <a:bodyPr vert="horz" lIns="720000" tIns="108000" rIns="91440" bIns="45720" rtlCol="0" anchor="ctr" anchorCtr="0">
            <a:normAutofit/>
          </a:bodyPr>
          <a:lstStyle/>
          <a:p>
            <a:r>
              <a:rPr lang="sl-SI">
                <a:solidFill>
                  <a:schemeClr val="bg1"/>
                </a:solidFill>
              </a:rPr>
              <a:t>Strateško mreženje</a:t>
            </a:r>
          </a:p>
        </p:txBody>
      </p:sp>
      <p:sp>
        <p:nvSpPr>
          <p:cNvPr id="6" name="Marcador de contenido 5">
            <a:extLst>
              <a:ext uri="{FF2B5EF4-FFF2-40B4-BE49-F238E27FC236}">
                <a16:creationId xmlns:a16="http://schemas.microsoft.com/office/drawing/2014/main" id="{F3317B3A-F74B-4C4D-837E-EF535894307C}"/>
              </a:ext>
            </a:extLst>
          </p:cNvPr>
          <p:cNvSpPr>
            <a:spLocks noGrp="1"/>
          </p:cNvSpPr>
          <p:nvPr>
            <p:ph sz="half" idx="1"/>
          </p:nvPr>
        </p:nvSpPr>
        <p:spPr>
          <a:xfrm>
            <a:off x="643051" y="1927412"/>
            <a:ext cx="10905457" cy="3980329"/>
          </a:xfrm>
        </p:spPr>
        <p:txBody>
          <a:bodyPr numCol="2" spcCol="540000" rtlCol="0">
            <a:normAutofit fontScale="40000" lnSpcReduction="20000"/>
          </a:bodyPr>
          <a:lstStyle/>
          <a:p>
            <a:pPr algn="just">
              <a:lnSpc>
                <a:spcPct val="107000"/>
              </a:lnSpc>
              <a:spcBef>
                <a:spcPts val="0"/>
              </a:spcBef>
              <a:spcAft>
                <a:spcPts val="0"/>
              </a:spcAft>
            </a:pPr>
            <a:r>
              <a:rPr lang="sl-SI" sz="3800" b="1" dirty="0">
                <a:solidFill>
                  <a:srgbClr val="000000"/>
                </a:solidFill>
                <a:latin typeface="Tw Cen MT" panose="020B0602020104020603" pitchFamily="34" charset="0"/>
                <a:ea typeface="Tw Cen MT" panose="020B0602020104020603" pitchFamily="34" charset="0"/>
                <a:cs typeface="Times New Roman" panose="02020603050405020304" pitchFamily="18" charset="0"/>
              </a:rPr>
              <a:t>Kdo so glavni deležniki v določenem poslu?</a:t>
            </a:r>
          </a:p>
          <a:p>
            <a:pPr marL="342900" indent="-342900" algn="just">
              <a:lnSpc>
                <a:spcPct val="150000"/>
              </a:lnSpc>
              <a:spcAft>
                <a:spcPts val="600"/>
              </a:spcAft>
              <a:buFont typeface="Symbol" panose="05050102010706020507" pitchFamily="18" charset="2"/>
              <a:buChar char=""/>
            </a:pPr>
            <a:r>
              <a:rPr lang="sl-SI" sz="3800" dirty="0">
                <a:solidFill>
                  <a:srgbClr val="000000"/>
                </a:solidFill>
                <a:latin typeface="Tw Cen MT" panose="020B0602020104020603" pitchFamily="34" charset="0"/>
                <a:ea typeface="Tw Cen MT" panose="020B0602020104020603" pitchFamily="34" charset="0"/>
                <a:cs typeface="Times New Roman" panose="02020603050405020304" pitchFamily="18" charset="0"/>
              </a:rPr>
              <a:t>Deležniki lahko vplivajo na dejavnosti, cilje in usmeritev določene organizacije ali pa sami občutijo tovrstne vplive. Med ključne deležnike prištevamo upnike, direktorje, zaposlene, vlado (in njene agencije), lastnike (delničarje), dobavitelje, sindikate in skupnosti, iz katerih podjetje črpa vire za svoje delovanje.</a:t>
            </a:r>
          </a:p>
          <a:p>
            <a:pPr marL="0" lvl="0" indent="0" algn="just">
              <a:lnSpc>
                <a:spcPct val="150000"/>
              </a:lnSpc>
              <a:spcAft>
                <a:spcPts val="600"/>
              </a:spcAft>
              <a:buNone/>
            </a:pPr>
            <a:r>
              <a:rPr lang="sl-SI" sz="3800" b="1" dirty="0">
                <a:solidFill>
                  <a:srgbClr val="000000"/>
                </a:solidFill>
                <a:latin typeface="Tw Cen MT" panose="020B0602020104020603" pitchFamily="34" charset="0"/>
                <a:ea typeface="Tw Cen MT" panose="020B0602020104020603" pitchFamily="34" charset="0"/>
                <a:cs typeface="Times New Roman" panose="02020603050405020304" pitchFamily="18" charset="0"/>
              </a:rPr>
              <a:t>Katere so glavne priložnosti za mreženje v vašem okolju?</a:t>
            </a:r>
          </a:p>
          <a:p>
            <a:pPr marL="342900" lvl="0" indent="-342900" algn="just">
              <a:lnSpc>
                <a:spcPct val="150000"/>
              </a:lnSpc>
              <a:buFont typeface="Symbol" panose="05050102010706020507" pitchFamily="18" charset="2"/>
              <a:buChar char=""/>
            </a:pPr>
            <a:r>
              <a:rPr lang="sl-SI" sz="3800" dirty="0">
                <a:solidFill>
                  <a:srgbClr val="000000"/>
                </a:solidFill>
                <a:latin typeface="Tw Cen MT" panose="020B0602020104020603" pitchFamily="34" charset="0"/>
                <a:ea typeface="Tw Cen MT" panose="020B0602020104020603" pitchFamily="34" charset="0"/>
                <a:cs typeface="Times New Roman" panose="02020603050405020304" pitchFamily="18" charset="0"/>
              </a:rPr>
              <a:t>Konference,</a:t>
            </a:r>
          </a:p>
          <a:p>
            <a:pPr marL="342900" lvl="0" indent="-342900" algn="just">
              <a:lnSpc>
                <a:spcPct val="150000"/>
              </a:lnSpc>
              <a:buFont typeface="Symbol" panose="05050102010706020507" pitchFamily="18" charset="2"/>
              <a:buChar char=""/>
            </a:pPr>
            <a:r>
              <a:rPr lang="sl-SI" sz="3800" dirty="0">
                <a:solidFill>
                  <a:srgbClr val="000000"/>
                </a:solidFill>
                <a:latin typeface="Tw Cen MT" panose="020B0602020104020603" pitchFamily="34" charset="0"/>
                <a:ea typeface="Tw Cen MT" panose="020B0602020104020603" pitchFamily="34" charset="0"/>
                <a:cs typeface="Times New Roman" panose="02020603050405020304" pitchFamily="18" charset="0"/>
              </a:rPr>
              <a:t>druženja po zaključku različnih družabnih dogodkov,</a:t>
            </a:r>
          </a:p>
          <a:p>
            <a:pPr marL="342900" lvl="0" indent="-342900" algn="just">
              <a:lnSpc>
                <a:spcPct val="150000"/>
              </a:lnSpc>
              <a:buFont typeface="Symbol" panose="05050102010706020507" pitchFamily="18" charset="2"/>
              <a:buChar char=""/>
            </a:pPr>
            <a:r>
              <a:rPr lang="sl-SI" sz="3800" dirty="0">
                <a:solidFill>
                  <a:srgbClr val="000000"/>
                </a:solidFill>
                <a:latin typeface="Tw Cen MT" panose="020B0602020104020603" pitchFamily="34" charset="0"/>
                <a:ea typeface="Tw Cen MT" panose="020B0602020104020603" pitchFamily="34" charset="0"/>
                <a:cs typeface="Times New Roman" panose="02020603050405020304" pitchFamily="18" charset="0"/>
              </a:rPr>
              <a:t>panožna in trgovinska združenja,</a:t>
            </a:r>
          </a:p>
          <a:p>
            <a:pPr marL="342900" lvl="0" indent="-342900" algn="just">
              <a:lnSpc>
                <a:spcPct val="150000"/>
              </a:lnSpc>
              <a:buFont typeface="Symbol" panose="05050102010706020507" pitchFamily="18" charset="2"/>
              <a:buChar char=""/>
            </a:pPr>
            <a:r>
              <a:rPr lang="sl-SI" sz="3800" dirty="0">
                <a:solidFill>
                  <a:srgbClr val="000000"/>
                </a:solidFill>
                <a:latin typeface="Tw Cen MT" panose="020B0602020104020603" pitchFamily="34" charset="0"/>
                <a:ea typeface="Tw Cen MT" panose="020B0602020104020603" pitchFamily="34" charset="0"/>
                <a:cs typeface="Times New Roman" panose="02020603050405020304" pitchFamily="18" charset="0"/>
              </a:rPr>
              <a:t>obrtni sejmi,</a:t>
            </a:r>
          </a:p>
          <a:p>
            <a:pPr marL="342900" lvl="0" indent="-342900" algn="just">
              <a:lnSpc>
                <a:spcPct val="150000"/>
              </a:lnSpc>
              <a:buFont typeface="Symbol" panose="05050102010706020507" pitchFamily="18" charset="2"/>
              <a:buChar char=""/>
            </a:pPr>
            <a:r>
              <a:rPr lang="sl-SI" sz="3800" dirty="0">
                <a:solidFill>
                  <a:srgbClr val="000000"/>
                </a:solidFill>
                <a:latin typeface="Tw Cen MT" panose="020B0602020104020603" pitchFamily="34" charset="0"/>
                <a:ea typeface="Tw Cen MT" panose="020B0602020104020603" pitchFamily="34" charset="0"/>
                <a:cs typeface="Times New Roman" panose="02020603050405020304" pitchFamily="18" charset="0"/>
              </a:rPr>
              <a:t>spletno mreženje,</a:t>
            </a:r>
          </a:p>
          <a:p>
            <a:pPr marL="342900" lvl="0" indent="-342900" algn="just">
              <a:lnSpc>
                <a:spcPct val="150000"/>
              </a:lnSpc>
              <a:buFont typeface="Symbol" panose="05050102010706020507" pitchFamily="18" charset="2"/>
              <a:buChar char=""/>
            </a:pPr>
            <a:r>
              <a:rPr lang="sl-SI" sz="3800" dirty="0">
                <a:solidFill>
                  <a:srgbClr val="000000"/>
                </a:solidFill>
                <a:latin typeface="Tw Cen MT" panose="020B0602020104020603" pitchFamily="34" charset="0"/>
                <a:ea typeface="Tw Cen MT" panose="020B0602020104020603" pitchFamily="34" charset="0"/>
                <a:cs typeface="Times New Roman" panose="02020603050405020304" pitchFamily="18" charset="0"/>
              </a:rPr>
              <a:t>skupine za promocijo raznolikosti,</a:t>
            </a:r>
          </a:p>
          <a:p>
            <a:pPr marL="342900" lvl="0" indent="-342900" algn="just">
              <a:lnSpc>
                <a:spcPct val="150000"/>
              </a:lnSpc>
              <a:spcAft>
                <a:spcPts val="600"/>
              </a:spcAft>
              <a:buFont typeface="Symbol" panose="05050102010706020507" pitchFamily="18" charset="2"/>
              <a:buChar char=""/>
            </a:pPr>
            <a:r>
              <a:rPr lang="sl-SI" sz="3800" dirty="0">
                <a:solidFill>
                  <a:srgbClr val="000000"/>
                </a:solidFill>
                <a:latin typeface="Tw Cen MT" panose="020B0602020104020603" pitchFamily="34" charset="0"/>
                <a:ea typeface="Tw Cen MT" panose="020B0602020104020603" pitchFamily="34" charset="0"/>
                <a:cs typeface="Times New Roman" panose="02020603050405020304" pitchFamily="18" charset="0"/>
              </a:rPr>
              <a:t>hitro poslovno mreženje.</a:t>
            </a:r>
          </a:p>
          <a:p>
            <a:pPr marL="342900" lvl="0" indent="-342900" algn="just">
              <a:lnSpc>
                <a:spcPct val="107000"/>
              </a:lnSpc>
              <a:spcBef>
                <a:spcPts val="0"/>
              </a:spcBef>
              <a:spcAft>
                <a:spcPts val="0"/>
              </a:spcAft>
              <a:buFont typeface="Wingdings" panose="05000000000000000000" pitchFamily="2" charset="2"/>
              <a:buChar char=""/>
            </a:pPr>
            <a:endParaRPr lang="en-GB" sz="3800" b="1" dirty="0">
              <a:effectLst/>
              <a:latin typeface="Tw Cen MT" panose="020B0602020104020603" pitchFamily="34" charset="0"/>
              <a:ea typeface="Calibri" panose="020F0502020204030204" pitchFamily="34" charset="0"/>
              <a:cs typeface="Times New Roman" panose="02020603050405020304" pitchFamily="18" charset="0"/>
            </a:endParaRPr>
          </a:p>
          <a:p>
            <a:pPr marL="342900" lvl="0" indent="-342900" algn="just">
              <a:lnSpc>
                <a:spcPct val="107000"/>
              </a:lnSpc>
              <a:spcBef>
                <a:spcPts val="0"/>
              </a:spcBef>
              <a:spcAft>
                <a:spcPts val="0"/>
              </a:spcAft>
              <a:buFont typeface="Wingdings" panose="05000000000000000000" pitchFamily="2" charset="2"/>
              <a:buChar char=""/>
            </a:pPr>
            <a:endParaRPr lang="en-GB" sz="3800" b="1" dirty="0">
              <a:latin typeface="Tw Cen MT" panose="020B0602020104020603" pitchFamily="34" charset="0"/>
              <a:ea typeface="Calibri" panose="020F0502020204030204" pitchFamily="34" charset="0"/>
              <a:cs typeface="Times New Roman" panose="02020603050405020304" pitchFamily="18" charset="0"/>
            </a:endParaRPr>
          </a:p>
          <a:p>
            <a:pPr marL="0" indent="0" algn="just">
              <a:lnSpc>
                <a:spcPct val="107000"/>
              </a:lnSpc>
              <a:spcBef>
                <a:spcPts val="0"/>
              </a:spcBef>
              <a:spcAft>
                <a:spcPts val="0"/>
              </a:spcAft>
              <a:buNone/>
            </a:pPr>
            <a:r>
              <a:rPr lang="sl-SI" sz="3800" b="1" dirty="0">
                <a:solidFill>
                  <a:srgbClr val="000000"/>
                </a:solidFill>
                <a:latin typeface="Tw Cen MT" panose="020B0602020104020603" pitchFamily="34" charset="0"/>
                <a:ea typeface="Tw Cen MT" panose="020B0602020104020603" pitchFamily="34" charset="0"/>
                <a:cs typeface="Times New Roman" panose="02020603050405020304" pitchFamily="18" charset="0"/>
              </a:rPr>
              <a:t>So coworking prostori oziroma deljene poslovne pisarne koristne za podjetja in dobra priložnost za mreženje?</a:t>
            </a:r>
          </a:p>
          <a:p>
            <a:pPr marL="342900" lvl="0" indent="-342900" algn="just">
              <a:lnSpc>
                <a:spcPct val="107000"/>
              </a:lnSpc>
              <a:spcBef>
                <a:spcPts val="0"/>
              </a:spcBef>
              <a:spcAft>
                <a:spcPts val="0"/>
              </a:spcAft>
              <a:buFont typeface="Wingdings" panose="05000000000000000000" pitchFamily="2" charset="2"/>
              <a:buChar char=""/>
            </a:pPr>
            <a:endParaRPr lang="en-IE" sz="3800" dirty="0">
              <a:effectLst/>
              <a:latin typeface="Tw Cen MT" panose="020B0602020104020603" pitchFamily="34" charset="0"/>
              <a:ea typeface="Calibri" panose="020F0502020204030204" pitchFamily="34" charset="0"/>
              <a:cs typeface="Times New Roman" panose="02020603050405020304" pitchFamily="18" charset="0"/>
            </a:endParaRPr>
          </a:p>
          <a:p>
            <a:pPr marL="0" indent="0" algn="just">
              <a:lnSpc>
                <a:spcPct val="107000"/>
              </a:lnSpc>
              <a:spcBef>
                <a:spcPts val="0"/>
              </a:spcBef>
              <a:spcAft>
                <a:spcPts val="0"/>
              </a:spcAft>
              <a:buNone/>
            </a:pPr>
            <a:r>
              <a:rPr lang="sl-SI" sz="3800" dirty="0">
                <a:solidFill>
                  <a:srgbClr val="000000"/>
                </a:solidFill>
                <a:latin typeface="Tw Cen MT" panose="020B0602020104020603" pitchFamily="34" charset="0"/>
                <a:ea typeface="Tw Cen MT" panose="020B0602020104020603" pitchFamily="34" charset="0"/>
                <a:cs typeface="Times New Roman" panose="02020603050405020304" pitchFamily="18" charset="0"/>
              </a:rPr>
              <a:t>Da, so odlična podpora za člane osebja in vzdržujejo pozitivno podjetniško kulturo. </a:t>
            </a:r>
          </a:p>
        </p:txBody>
      </p:sp>
      <p:sp>
        <p:nvSpPr>
          <p:cNvPr id="7" name="Marcador de pie de página 3">
            <a:extLst>
              <a:ext uri="{FF2B5EF4-FFF2-40B4-BE49-F238E27FC236}">
                <a16:creationId xmlns:a16="http://schemas.microsoft.com/office/drawing/2014/main" id="{09A648C3-4F7A-47A9-9A85-B4CAFBE72038}"/>
              </a:ext>
            </a:extLst>
          </p:cNvPr>
          <p:cNvSpPr>
            <a:spLocks noGrp="1"/>
          </p:cNvSpPr>
          <p:nvPr>
            <p:ph type="ftr" sz="quarter" idx="11"/>
          </p:nvPr>
        </p:nvSpPr>
        <p:spPr>
          <a:xfrm>
            <a:off x="643051" y="6446838"/>
            <a:ext cx="6818262" cy="365125"/>
          </a:xfrm>
        </p:spPr>
        <p:txBody>
          <a:bodyPr rtlCol="0"/>
          <a:lstStyle/>
          <a:p>
            <a:r>
              <a:rPr lang="sl-SI" sz="1200"/>
              <a:t>BIC FOR SME</a:t>
            </a:r>
          </a:p>
        </p:txBody>
      </p:sp>
    </p:spTree>
    <p:extLst>
      <p:ext uri="{BB962C8B-B14F-4D97-AF65-F5344CB8AC3E}">
        <p14:creationId xmlns:p14="http://schemas.microsoft.com/office/powerpoint/2010/main" val="26424863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Marcador de posición de imagen 15" descr="Hombre mostrando algo en un portátil">
            <a:extLst>
              <a:ext uri="{FF2B5EF4-FFF2-40B4-BE49-F238E27FC236}">
                <a16:creationId xmlns:a16="http://schemas.microsoft.com/office/drawing/2014/main" id="{22FB2237-B866-4C19-BF30-A9BFA8E15C02}"/>
              </a:ext>
            </a:extLst>
          </p:cNvPr>
          <p:cNvPicPr>
            <a:picLocks noGrp="1" noChangeAspect="1"/>
          </p:cNvPicPr>
          <p:nvPr>
            <p:ph type="pic" sz="quarter" idx="13"/>
          </p:nvPr>
        </p:nvPicPr>
        <p:blipFill>
          <a:blip r:embed="rId3">
            <a:duotone>
              <a:prstClr val="black"/>
              <a:schemeClr val="accent1">
                <a:tint val="45000"/>
                <a:satMod val="400000"/>
              </a:schemeClr>
            </a:duotone>
            <a:alphaModFix amt="10000"/>
            <a:extLst>
              <a:ext uri="{28A0092B-C50C-407E-A947-70E740481C1C}">
                <a14:useLocalDpi xmlns:a14="http://schemas.microsoft.com/office/drawing/2010/main" val="0"/>
              </a:ext>
            </a:extLst>
          </a:blip>
          <a:srcRect/>
          <a:stretch/>
        </p:blipFill>
        <p:spPr>
          <a:xfrm>
            <a:off x="2211" y="0"/>
            <a:ext cx="12187578" cy="6408000"/>
          </a:xfrm>
        </p:spPr>
      </p:pic>
      <p:sp>
        <p:nvSpPr>
          <p:cNvPr id="17" name="Marcador de número de diapositiva 16">
            <a:extLst>
              <a:ext uri="{FF2B5EF4-FFF2-40B4-BE49-F238E27FC236}">
                <a16:creationId xmlns:a16="http://schemas.microsoft.com/office/drawing/2014/main" id="{19D203D7-52C0-41AB-9238-F69D51235EC0}"/>
              </a:ext>
            </a:extLst>
          </p:cNvPr>
          <p:cNvSpPr>
            <a:spLocks noGrp="1"/>
          </p:cNvSpPr>
          <p:nvPr>
            <p:ph type="sldNum" sz="quarter" idx="12"/>
          </p:nvPr>
        </p:nvSpPr>
        <p:spPr/>
        <p:txBody>
          <a:bodyPr rtlCol="0"/>
          <a:lstStyle/>
          <a:p>
            <a:pPr rtl="0"/>
            <a:fld id="{3A98EE3D-8CD1-4C3F-BD1C-C98C9596463C}" type="slidenum">
              <a:rPr lang="es-ES" smtClean="0"/>
              <a:pPr rtl="0"/>
              <a:t>4</a:t>
            </a:fld>
            <a:endParaRPr lang="es-ES"/>
          </a:p>
        </p:txBody>
      </p:sp>
      <p:sp>
        <p:nvSpPr>
          <p:cNvPr id="5" name="Título 4">
            <a:extLst>
              <a:ext uri="{FF2B5EF4-FFF2-40B4-BE49-F238E27FC236}">
                <a16:creationId xmlns:a16="http://schemas.microsoft.com/office/drawing/2014/main" id="{8AD2E63C-40F7-4CF4-BE57-F002221AABF4}"/>
              </a:ext>
            </a:extLst>
          </p:cNvPr>
          <p:cNvSpPr>
            <a:spLocks noGrp="1"/>
          </p:cNvSpPr>
          <p:nvPr>
            <p:ph type="title"/>
          </p:nvPr>
        </p:nvSpPr>
        <p:spPr>
          <a:solidFill>
            <a:schemeClr val="accent5">
              <a:lumMod val="75000"/>
              <a:alpha val="50000"/>
            </a:schemeClr>
          </a:solidFill>
        </p:spPr>
        <p:txBody>
          <a:bodyPr vert="horz" lIns="720000" tIns="108000" rIns="91440" bIns="45720" rtlCol="0" anchor="ctr" anchorCtr="0">
            <a:normAutofit/>
          </a:bodyPr>
          <a:lstStyle/>
          <a:p>
            <a:r>
              <a:rPr lang="sl-SI">
                <a:solidFill>
                  <a:schemeClr val="bg1"/>
                </a:solidFill>
              </a:rPr>
              <a:t>Nasveti in namigi</a:t>
            </a:r>
          </a:p>
        </p:txBody>
      </p:sp>
      <p:sp>
        <p:nvSpPr>
          <p:cNvPr id="6" name="Marcador de contenido 5">
            <a:extLst>
              <a:ext uri="{FF2B5EF4-FFF2-40B4-BE49-F238E27FC236}">
                <a16:creationId xmlns:a16="http://schemas.microsoft.com/office/drawing/2014/main" id="{F3317B3A-F74B-4C4D-837E-EF535894307C}"/>
              </a:ext>
            </a:extLst>
          </p:cNvPr>
          <p:cNvSpPr>
            <a:spLocks noGrp="1"/>
          </p:cNvSpPr>
          <p:nvPr>
            <p:ph sz="half" idx="1"/>
          </p:nvPr>
        </p:nvSpPr>
        <p:spPr>
          <a:xfrm>
            <a:off x="643051" y="1550894"/>
            <a:ext cx="10905457" cy="4536141"/>
          </a:xfrm>
        </p:spPr>
        <p:txBody>
          <a:bodyPr numCol="2" spcCol="540000" rtlCol="0">
            <a:normAutofit lnSpcReduction="10000"/>
          </a:bodyPr>
          <a:lstStyle/>
          <a:p>
            <a:pPr marL="0" indent="0" algn="just">
              <a:lnSpc>
                <a:spcPct val="150000"/>
              </a:lnSpc>
              <a:spcAft>
                <a:spcPts val="600"/>
              </a:spcAft>
              <a:buNone/>
            </a:pPr>
            <a:r>
              <a:rPr lang="sl-SI" sz="1800" b="1" dirty="0">
                <a:solidFill>
                  <a:schemeClr val="tx1"/>
                </a:solidFill>
                <a:latin typeface="Tw Cen MT" panose="020B0602020104020603" pitchFamily="34" charset="0"/>
                <a:ea typeface="Tw Cen MT" panose="020B0602020104020603" pitchFamily="34" charset="0"/>
                <a:cs typeface="Times New Roman" panose="02020603050405020304" pitchFamily="18" charset="0"/>
              </a:rPr>
              <a:t>14 nasvetov za uspešno mreženje</a:t>
            </a:r>
          </a:p>
          <a:p>
            <a:pPr marL="342900" indent="-342900" algn="just">
              <a:lnSpc>
                <a:spcPct val="150000"/>
              </a:lnSpc>
              <a:spcBef>
                <a:spcPts val="0"/>
              </a:spcBef>
              <a:spcAft>
                <a:spcPts val="0"/>
              </a:spcAft>
              <a:buAutoNum type="arabicPeriod"/>
            </a:pPr>
            <a:r>
              <a:rPr lang="sl-SI" sz="1800" b="1" dirty="0">
                <a:latin typeface="Tw Cen MT" panose="020B0602020104020603" pitchFamily="34" charset="0"/>
                <a:ea typeface="Tw Cen MT" panose="020B0602020104020603" pitchFamily="34" charset="0"/>
                <a:cs typeface="Times New Roman" panose="02020603050405020304" pitchFamily="18" charset="0"/>
              </a:rPr>
              <a:t>Udeležujte se poslovnih dogodkov, ki so namenjeni mreženju.</a:t>
            </a:r>
          </a:p>
          <a:p>
            <a:pPr marL="342900" indent="-342900" algn="just">
              <a:lnSpc>
                <a:spcPct val="150000"/>
              </a:lnSpc>
              <a:spcBef>
                <a:spcPts val="0"/>
              </a:spcBef>
              <a:spcAft>
                <a:spcPts val="0"/>
              </a:spcAft>
              <a:buAutoNum type="arabicPeriod"/>
            </a:pPr>
            <a:r>
              <a:rPr lang="sl-SI" sz="1800" b="1" dirty="0">
                <a:latin typeface="Tw Cen MT" panose="020B0602020104020603" pitchFamily="34" charset="0"/>
                <a:ea typeface="Tw Cen MT" panose="020B0602020104020603" pitchFamily="34" charset="0"/>
                <a:cs typeface="Times New Roman" panose="02020603050405020304" pitchFamily="18" charset="0"/>
              </a:rPr>
              <a:t>Zastavite si cilj.</a:t>
            </a:r>
          </a:p>
          <a:p>
            <a:pPr marL="342900" indent="-342900" algn="just">
              <a:lnSpc>
                <a:spcPct val="150000"/>
              </a:lnSpc>
              <a:spcBef>
                <a:spcPts val="0"/>
              </a:spcBef>
              <a:spcAft>
                <a:spcPts val="0"/>
              </a:spcAft>
              <a:buAutoNum type="arabicPeriod"/>
            </a:pPr>
            <a:r>
              <a:rPr lang="sl-SI" sz="1800" b="1" dirty="0">
                <a:latin typeface="Tw Cen MT" panose="020B0602020104020603" pitchFamily="34" charset="0"/>
                <a:ea typeface="Tw Cen MT" panose="020B0602020104020603" pitchFamily="34" charset="0"/>
                <a:cs typeface="Times New Roman" panose="02020603050405020304" pitchFamily="18" charset="0"/>
              </a:rPr>
              <a:t>V prostem času bodite družabni.</a:t>
            </a:r>
          </a:p>
          <a:p>
            <a:pPr marL="342900" indent="-342900" algn="just">
              <a:lnSpc>
                <a:spcPct val="150000"/>
              </a:lnSpc>
              <a:spcBef>
                <a:spcPts val="0"/>
              </a:spcBef>
              <a:spcAft>
                <a:spcPts val="0"/>
              </a:spcAft>
              <a:buAutoNum type="arabicPeriod"/>
            </a:pPr>
            <a:r>
              <a:rPr lang="sl-SI" sz="1800" b="1" dirty="0">
                <a:latin typeface="Tw Cen MT" panose="020B0602020104020603" pitchFamily="34" charset="0"/>
                <a:ea typeface="Tw Cen MT" panose="020B0602020104020603" pitchFamily="34" charset="0"/>
                <a:cs typeface="Times New Roman" panose="02020603050405020304" pitchFamily="18" charset="0"/>
              </a:rPr>
              <a:t>Zavedajte se svoje vrednosti.</a:t>
            </a:r>
          </a:p>
          <a:p>
            <a:pPr marL="342900" indent="-342900" algn="just">
              <a:lnSpc>
                <a:spcPct val="150000"/>
              </a:lnSpc>
              <a:spcBef>
                <a:spcPts val="0"/>
              </a:spcBef>
              <a:spcAft>
                <a:spcPts val="0"/>
              </a:spcAft>
              <a:buAutoNum type="arabicPeriod"/>
            </a:pPr>
            <a:r>
              <a:rPr lang="sl-SI" sz="1800" b="1" dirty="0">
                <a:latin typeface="Tw Cen MT" panose="020B0602020104020603" pitchFamily="34" charset="0"/>
                <a:ea typeface="Tw Cen MT" panose="020B0602020104020603" pitchFamily="34" charset="0"/>
                <a:cs typeface="Times New Roman" panose="02020603050405020304" pitchFamily="18" charset="0"/>
              </a:rPr>
              <a:t>Naučite se, kako lahko na začetku pogovora prebijete led.</a:t>
            </a:r>
          </a:p>
          <a:p>
            <a:pPr marL="342900" indent="-342900" algn="just">
              <a:lnSpc>
                <a:spcPct val="150000"/>
              </a:lnSpc>
              <a:spcBef>
                <a:spcPts val="0"/>
              </a:spcBef>
              <a:spcAft>
                <a:spcPts val="0"/>
              </a:spcAft>
              <a:buAutoNum type="arabicPeriod"/>
            </a:pPr>
            <a:r>
              <a:rPr lang="sl-SI" sz="1800" b="1" dirty="0">
                <a:latin typeface="Tw Cen MT" panose="020B0602020104020603" pitchFamily="34" charset="0"/>
                <a:ea typeface="Tw Cen MT" panose="020B0602020104020603" pitchFamily="34" charset="0"/>
                <a:cs typeface="Times New Roman" panose="02020603050405020304" pitchFamily="18" charset="0"/>
              </a:rPr>
              <a:t>S seboj pripeljite kolega ali kolegico.</a:t>
            </a:r>
          </a:p>
          <a:p>
            <a:pPr marL="342900" indent="-342900" algn="just">
              <a:lnSpc>
                <a:spcPct val="150000"/>
              </a:lnSpc>
              <a:spcBef>
                <a:spcPts val="0"/>
              </a:spcBef>
              <a:spcAft>
                <a:spcPts val="0"/>
              </a:spcAft>
              <a:buAutoNum type="arabicPeriod"/>
            </a:pPr>
            <a:r>
              <a:rPr lang="sl-SI" sz="1800" b="1" dirty="0">
                <a:latin typeface="Tw Cen MT" panose="020B0602020104020603" pitchFamily="34" charset="0"/>
                <a:ea typeface="Tw Cen MT" panose="020B0602020104020603" pitchFamily="34" charset="0"/>
                <a:cs typeface="Times New Roman" panose="02020603050405020304" pitchFamily="18" charset="0"/>
              </a:rPr>
              <a:t>Premagajte introvertiranost.</a:t>
            </a:r>
          </a:p>
          <a:p>
            <a:pPr marL="342900" indent="-342900" algn="just">
              <a:lnSpc>
                <a:spcPct val="150000"/>
              </a:lnSpc>
              <a:spcBef>
                <a:spcPts val="0"/>
              </a:spcBef>
              <a:spcAft>
                <a:spcPts val="0"/>
              </a:spcAft>
              <a:buAutoNum type="arabicPeriod"/>
            </a:pPr>
            <a:r>
              <a:rPr lang="sl-SI" sz="1800" b="1" dirty="0">
                <a:latin typeface="Tw Cen MT" panose="020B0602020104020603" pitchFamily="34" charset="0"/>
                <a:ea typeface="Tw Cen MT" panose="020B0602020104020603" pitchFamily="34" charset="0"/>
                <a:cs typeface="Times New Roman" panose="02020603050405020304" pitchFamily="18" charset="0"/>
              </a:rPr>
              <a:t>Poiščite razlog za vnovično navezavo stikov.</a:t>
            </a:r>
          </a:p>
          <a:p>
            <a:pPr marL="342900" indent="-342900" algn="just">
              <a:lnSpc>
                <a:spcPct val="150000"/>
              </a:lnSpc>
              <a:spcBef>
                <a:spcPts val="0"/>
              </a:spcBef>
              <a:spcAft>
                <a:spcPts val="0"/>
              </a:spcAft>
              <a:buAutoNum type="arabicPeriod"/>
            </a:pPr>
            <a:endParaRPr lang="en-IE" sz="1800" b="1" kern="1200" dirty="0">
              <a:effectLst/>
              <a:latin typeface="Tw Cen MT" panose="020B0602020104020603" pitchFamily="34" charset="0"/>
              <a:ea typeface="Tw Cen MT" panose="020B0602020104020603" pitchFamily="34" charset="0"/>
              <a:cs typeface="Times New Roman" panose="02020603050405020304" pitchFamily="18" charset="0"/>
            </a:endParaRPr>
          </a:p>
          <a:p>
            <a:pPr marL="342900" indent="-342900" algn="just">
              <a:lnSpc>
                <a:spcPct val="150000"/>
              </a:lnSpc>
              <a:spcBef>
                <a:spcPts val="0"/>
              </a:spcBef>
              <a:spcAft>
                <a:spcPts val="0"/>
              </a:spcAft>
              <a:buAutoNum type="arabicPeriod"/>
            </a:pPr>
            <a:endParaRPr lang="en-IE" sz="1800" b="1" kern="1200" dirty="0">
              <a:effectLst/>
              <a:latin typeface="Tw Cen MT" panose="020B0602020104020603" pitchFamily="34" charset="0"/>
              <a:ea typeface="Tw Cen MT" panose="020B0602020104020603" pitchFamily="34" charset="0"/>
              <a:cs typeface="Times New Roman" panose="02020603050405020304" pitchFamily="18" charset="0"/>
            </a:endParaRPr>
          </a:p>
          <a:p>
            <a:pPr marL="342900" indent="-342900" algn="just">
              <a:lnSpc>
                <a:spcPct val="150000"/>
              </a:lnSpc>
              <a:spcBef>
                <a:spcPts val="0"/>
              </a:spcBef>
              <a:spcAft>
                <a:spcPts val="0"/>
              </a:spcAft>
              <a:buAutoNum type="arabicPeriod"/>
            </a:pPr>
            <a:r>
              <a:rPr lang="sl-SI" sz="1800" b="1" dirty="0">
                <a:latin typeface="Tw Cen MT" panose="020B0602020104020603" pitchFamily="34" charset="0"/>
                <a:ea typeface="Tw Cen MT" panose="020B0602020104020603" pitchFamily="34" charset="0"/>
                <a:cs typeface="Times New Roman" panose="02020603050405020304" pitchFamily="18" charset="0"/>
              </a:rPr>
              <a:t>Ne bodite negativistični.</a:t>
            </a:r>
          </a:p>
          <a:p>
            <a:pPr marL="342900" indent="-342900" algn="just">
              <a:lnSpc>
                <a:spcPct val="150000"/>
              </a:lnSpc>
              <a:spcBef>
                <a:spcPts val="0"/>
              </a:spcBef>
              <a:spcAft>
                <a:spcPts val="0"/>
              </a:spcAft>
              <a:buAutoNum type="arabicPeriod"/>
            </a:pPr>
            <a:r>
              <a:rPr lang="sl-SI" sz="1800" b="1" dirty="0">
                <a:latin typeface="Tw Cen MT" panose="020B0602020104020603" pitchFamily="34" charset="0"/>
                <a:ea typeface="Tw Cen MT" panose="020B0602020104020603" pitchFamily="34" charset="0"/>
                <a:cs typeface="Times New Roman" panose="02020603050405020304" pitchFamily="18" charset="0"/>
              </a:rPr>
              <a:t>Ne bodite sebični.</a:t>
            </a:r>
          </a:p>
          <a:p>
            <a:pPr marL="342900" indent="-342900" algn="just">
              <a:lnSpc>
                <a:spcPct val="150000"/>
              </a:lnSpc>
              <a:spcBef>
                <a:spcPts val="0"/>
              </a:spcBef>
              <a:spcAft>
                <a:spcPts val="0"/>
              </a:spcAft>
              <a:buAutoNum type="arabicPeriod"/>
            </a:pPr>
            <a:r>
              <a:rPr lang="sl-SI" sz="1800" b="1" dirty="0">
                <a:latin typeface="Tw Cen MT" panose="020B0602020104020603" pitchFamily="34" charset="0"/>
                <a:ea typeface="Tw Cen MT" panose="020B0602020104020603" pitchFamily="34" charset="0"/>
                <a:cs typeface="Times New Roman" panose="02020603050405020304" pitchFamily="18" charset="0"/>
              </a:rPr>
              <a:t>Brez strahu zahtevajte, kar potrebujete.</a:t>
            </a:r>
          </a:p>
          <a:p>
            <a:pPr marL="342900" indent="-342900" algn="just">
              <a:lnSpc>
                <a:spcPct val="150000"/>
              </a:lnSpc>
              <a:spcBef>
                <a:spcPts val="0"/>
              </a:spcBef>
              <a:spcAft>
                <a:spcPts val="0"/>
              </a:spcAft>
              <a:buAutoNum type="arabicPeriod"/>
            </a:pPr>
            <a:r>
              <a:rPr lang="sl-SI" sz="1800" b="1" dirty="0">
                <a:latin typeface="Tw Cen MT" panose="020B0602020104020603" pitchFamily="34" charset="0"/>
                <a:ea typeface="Tw Cen MT" panose="020B0602020104020603" pitchFamily="34" charset="0"/>
                <a:cs typeface="Times New Roman" panose="02020603050405020304" pitchFamily="18" charset="0"/>
              </a:rPr>
              <a:t>Poskrbite, da boste dobro pripravljeni na mreženje.</a:t>
            </a:r>
          </a:p>
          <a:p>
            <a:pPr marL="342900" indent="-342900" algn="just">
              <a:lnSpc>
                <a:spcPct val="150000"/>
              </a:lnSpc>
              <a:spcBef>
                <a:spcPts val="0"/>
              </a:spcBef>
              <a:spcAft>
                <a:spcPts val="0"/>
              </a:spcAft>
              <a:buAutoNum type="arabicPeriod"/>
            </a:pPr>
            <a:r>
              <a:rPr lang="sl-SI" sz="1800" b="1" dirty="0">
                <a:latin typeface="Tw Cen MT" panose="020B0602020104020603" pitchFamily="34" charset="0"/>
                <a:ea typeface="Tw Cen MT" panose="020B0602020104020603" pitchFamily="34" charset="0"/>
                <a:cs typeface="Times New Roman" panose="02020603050405020304" pitchFamily="18" charset="0"/>
              </a:rPr>
              <a:t>Razmislite, koga bi radi spoznali in zakaj.</a:t>
            </a:r>
          </a:p>
          <a:p>
            <a:pPr marL="342900" indent="-342900" algn="just">
              <a:lnSpc>
                <a:spcPct val="150000"/>
              </a:lnSpc>
              <a:spcBef>
                <a:spcPts val="0"/>
              </a:spcBef>
              <a:spcAft>
                <a:spcPts val="0"/>
              </a:spcAft>
              <a:buAutoNum type="arabicPeriod"/>
            </a:pPr>
            <a:r>
              <a:rPr lang="sl-SI" sz="1800" b="1" dirty="0">
                <a:latin typeface="Tw Cen MT" panose="020B0602020104020603" pitchFamily="34" charset="0"/>
                <a:ea typeface="Tw Cen MT" panose="020B0602020104020603" pitchFamily="34" charset="0"/>
                <a:cs typeface="Times New Roman" panose="02020603050405020304" pitchFamily="18" charset="0"/>
              </a:rPr>
              <a:t>V pogovoru vedno omenite scenarij, ki je dober za vse vpletene.</a:t>
            </a:r>
          </a:p>
          <a:p>
            <a:pPr marL="171450" indent="-171450" rtl="0">
              <a:lnSpc>
                <a:spcPct val="90000"/>
              </a:lnSpc>
              <a:spcBef>
                <a:spcPts val="1800"/>
              </a:spcBef>
              <a:spcAft>
                <a:spcPts val="0"/>
              </a:spcAft>
              <a:buFont typeface="Wingdings" panose="05000000000000000000" pitchFamily="2" charset="2"/>
              <a:buChar char="§"/>
            </a:pPr>
            <a:endParaRPr lang="es-ES" sz="1600" dirty="0">
              <a:solidFill>
                <a:schemeClr val="accent5">
                  <a:lumMod val="50000"/>
                </a:schemeClr>
              </a:solidFill>
            </a:endParaRPr>
          </a:p>
        </p:txBody>
      </p:sp>
      <p:sp>
        <p:nvSpPr>
          <p:cNvPr id="7" name="Marcador de pie de página 3">
            <a:extLst>
              <a:ext uri="{FF2B5EF4-FFF2-40B4-BE49-F238E27FC236}">
                <a16:creationId xmlns:a16="http://schemas.microsoft.com/office/drawing/2014/main" id="{09A648C3-4F7A-47A9-9A85-B4CAFBE72038}"/>
              </a:ext>
            </a:extLst>
          </p:cNvPr>
          <p:cNvSpPr>
            <a:spLocks noGrp="1"/>
          </p:cNvSpPr>
          <p:nvPr>
            <p:ph type="ftr" sz="quarter" idx="11"/>
          </p:nvPr>
        </p:nvSpPr>
        <p:spPr>
          <a:xfrm>
            <a:off x="643051" y="6446838"/>
            <a:ext cx="6818262" cy="365125"/>
          </a:xfrm>
        </p:spPr>
        <p:txBody>
          <a:bodyPr rtlCol="0"/>
          <a:lstStyle/>
          <a:p>
            <a:r>
              <a:rPr lang="sl-SI" sz="1200"/>
              <a:t>BIC FOR SME</a:t>
            </a:r>
          </a:p>
        </p:txBody>
      </p:sp>
    </p:spTree>
    <p:extLst>
      <p:ext uri="{BB962C8B-B14F-4D97-AF65-F5344CB8AC3E}">
        <p14:creationId xmlns:p14="http://schemas.microsoft.com/office/powerpoint/2010/main" val="35155903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Marcador de posición de imagen 15" descr="Hombre mostrando algo en un portátil">
            <a:extLst>
              <a:ext uri="{FF2B5EF4-FFF2-40B4-BE49-F238E27FC236}">
                <a16:creationId xmlns:a16="http://schemas.microsoft.com/office/drawing/2014/main" id="{22FB2237-B866-4C19-BF30-A9BFA8E15C02}"/>
              </a:ext>
            </a:extLst>
          </p:cNvPr>
          <p:cNvPicPr>
            <a:picLocks noGrp="1" noChangeAspect="1"/>
          </p:cNvPicPr>
          <p:nvPr>
            <p:ph type="pic" sz="quarter" idx="13"/>
          </p:nvPr>
        </p:nvPicPr>
        <p:blipFill>
          <a:blip r:embed="rId3">
            <a:duotone>
              <a:prstClr val="black"/>
              <a:schemeClr val="accent1">
                <a:tint val="45000"/>
                <a:satMod val="400000"/>
              </a:schemeClr>
            </a:duotone>
            <a:alphaModFix amt="10000"/>
            <a:extLst>
              <a:ext uri="{28A0092B-C50C-407E-A947-70E740481C1C}">
                <a14:useLocalDpi xmlns:a14="http://schemas.microsoft.com/office/drawing/2010/main" val="0"/>
              </a:ext>
            </a:extLst>
          </a:blip>
          <a:srcRect/>
          <a:stretch/>
        </p:blipFill>
        <p:spPr>
          <a:xfrm>
            <a:off x="2211" y="0"/>
            <a:ext cx="12187578" cy="6408000"/>
          </a:xfrm>
        </p:spPr>
      </p:pic>
      <p:sp>
        <p:nvSpPr>
          <p:cNvPr id="17" name="Marcador de número de diapositiva 16">
            <a:extLst>
              <a:ext uri="{FF2B5EF4-FFF2-40B4-BE49-F238E27FC236}">
                <a16:creationId xmlns:a16="http://schemas.microsoft.com/office/drawing/2014/main" id="{19D203D7-52C0-41AB-9238-F69D51235EC0}"/>
              </a:ext>
            </a:extLst>
          </p:cNvPr>
          <p:cNvSpPr>
            <a:spLocks noGrp="1"/>
          </p:cNvSpPr>
          <p:nvPr>
            <p:ph type="sldNum" sz="quarter" idx="12"/>
          </p:nvPr>
        </p:nvSpPr>
        <p:spPr/>
        <p:txBody>
          <a:bodyPr rtlCol="0"/>
          <a:lstStyle/>
          <a:p>
            <a:pPr rtl="0"/>
            <a:fld id="{3A98EE3D-8CD1-4C3F-BD1C-C98C9596463C}" type="slidenum">
              <a:rPr lang="es-ES" smtClean="0"/>
              <a:pPr rtl="0"/>
              <a:t>5</a:t>
            </a:fld>
            <a:endParaRPr lang="es-ES"/>
          </a:p>
        </p:txBody>
      </p:sp>
      <p:sp>
        <p:nvSpPr>
          <p:cNvPr id="5" name="Título 4">
            <a:extLst>
              <a:ext uri="{FF2B5EF4-FFF2-40B4-BE49-F238E27FC236}">
                <a16:creationId xmlns:a16="http://schemas.microsoft.com/office/drawing/2014/main" id="{8AD2E63C-40F7-4CF4-BE57-F002221AABF4}"/>
              </a:ext>
            </a:extLst>
          </p:cNvPr>
          <p:cNvSpPr>
            <a:spLocks noGrp="1"/>
          </p:cNvSpPr>
          <p:nvPr>
            <p:ph type="title"/>
          </p:nvPr>
        </p:nvSpPr>
        <p:spPr>
          <a:solidFill>
            <a:schemeClr val="accent5">
              <a:lumMod val="75000"/>
              <a:alpha val="50000"/>
            </a:schemeClr>
          </a:solidFill>
        </p:spPr>
        <p:txBody>
          <a:bodyPr vert="horz" lIns="720000" tIns="108000" rIns="91440" bIns="45720" rtlCol="0" anchor="ctr" anchorCtr="0">
            <a:normAutofit/>
          </a:bodyPr>
          <a:lstStyle/>
          <a:p>
            <a:r>
              <a:rPr lang="sl-SI">
                <a:solidFill>
                  <a:schemeClr val="bg1"/>
                </a:solidFill>
              </a:rPr>
              <a:t>Igra vlog </a:t>
            </a:r>
          </a:p>
        </p:txBody>
      </p:sp>
      <p:sp>
        <p:nvSpPr>
          <p:cNvPr id="6" name="Marcador de contenido 5">
            <a:extLst>
              <a:ext uri="{FF2B5EF4-FFF2-40B4-BE49-F238E27FC236}">
                <a16:creationId xmlns:a16="http://schemas.microsoft.com/office/drawing/2014/main" id="{F3317B3A-F74B-4C4D-837E-EF535894307C}"/>
              </a:ext>
            </a:extLst>
          </p:cNvPr>
          <p:cNvSpPr>
            <a:spLocks noGrp="1"/>
          </p:cNvSpPr>
          <p:nvPr>
            <p:ph sz="half" idx="1"/>
          </p:nvPr>
        </p:nvSpPr>
        <p:spPr>
          <a:xfrm>
            <a:off x="643051" y="1550894"/>
            <a:ext cx="10905457" cy="4356847"/>
          </a:xfrm>
        </p:spPr>
        <p:txBody>
          <a:bodyPr numCol="2" spcCol="540000" rtlCol="0">
            <a:normAutofit fontScale="85000" lnSpcReduction="10000"/>
          </a:bodyPr>
          <a:lstStyle/>
          <a:p>
            <a:pPr algn="just">
              <a:lnSpc>
                <a:spcPct val="150000"/>
              </a:lnSpc>
              <a:spcAft>
                <a:spcPts val="600"/>
              </a:spcAft>
            </a:pPr>
            <a:r>
              <a:rPr lang="sl-SI" sz="1800" dirty="0">
                <a:solidFill>
                  <a:schemeClr val="tx1"/>
                </a:solidFill>
                <a:latin typeface="Tw Cen MT" panose="020B0602020104020603" pitchFamily="34" charset="-18"/>
                <a:ea typeface="Times New Roman" panose="02020603050405020304" pitchFamily="18" charset="0"/>
              </a:rPr>
              <a:t>Z igranjem vlog lahko zelo učinkovito prebudite podjetniško žilico. Igre so primernejše za nadebudne podjetnike in začetnike (seveda se lahko vključijo tudi prekaljeni mački), saj gre v prvi vrsti za razvijanje in izboljševanje podjetniških veščin. Igre niso samo zabavne, ampak so tudi izjemno učinkovit način za učenje zapletenih in raznolikih idej. Nudijo takojšen občutek zadovoljstva, spodbujajo igrivo tekmovalnost, podžigajo ustvarjalno razmišljanje in podpirajo sodelovanje med ekipami. </a:t>
            </a:r>
            <a:r>
              <a:rPr lang="sl-SI" sz="1800" dirty="0">
                <a:solidFill>
                  <a:schemeClr val="tx1"/>
                </a:solidFill>
                <a:latin typeface="Tw Cen MT" panose="020B0602020104020603" pitchFamily="34" charset="-18"/>
              </a:rPr>
              <a:t>Raziskovalci, ki preučujejo učinkovitost iger v smislu učenja, pravijo, da so igre odličen način za sprostitev miselnih zavor, kar lahko pripelje do inovacij in revolucionarnih zamisli.</a:t>
            </a:r>
            <a:r>
              <a:rPr lang="sl-SI" sz="1800" dirty="0">
                <a:solidFill>
                  <a:schemeClr val="tx1"/>
                </a:solidFill>
                <a:latin typeface="Tw Cen MT" panose="020B0602020104020603" pitchFamily="34" charset="-18"/>
                <a:ea typeface="Times New Roman" panose="02020603050405020304" pitchFamily="18" charset="0"/>
              </a:rPr>
              <a:t>  </a:t>
            </a:r>
          </a:p>
          <a:p>
            <a:pPr algn="just">
              <a:lnSpc>
                <a:spcPct val="150000"/>
              </a:lnSpc>
              <a:spcAft>
                <a:spcPts val="600"/>
              </a:spcAft>
            </a:pPr>
            <a:endParaRPr lang="en-GB" sz="1800" b="1" kern="0" dirty="0">
              <a:solidFill>
                <a:schemeClr val="tx1"/>
              </a:solidFill>
              <a:effectLst/>
              <a:latin typeface="Tw Cen MT" panose="020B0602020104020603" pitchFamily="34" charset="0"/>
              <a:ea typeface="Times New Roman" panose="02020603050405020304" pitchFamily="18" charset="0"/>
              <a:cs typeface="Times New Roman" panose="02020603050405020304" pitchFamily="18" charset="0"/>
            </a:endParaRPr>
          </a:p>
          <a:p>
            <a:pPr algn="just">
              <a:lnSpc>
                <a:spcPct val="150000"/>
              </a:lnSpc>
              <a:spcAft>
                <a:spcPts val="600"/>
              </a:spcAft>
            </a:pPr>
            <a:r>
              <a:rPr lang="sl-SI" sz="1800" b="1" dirty="0">
                <a:solidFill>
                  <a:schemeClr val="tx1"/>
                </a:solidFill>
                <a:latin typeface="Tw Cen MT" panose="020B0602020104020603" pitchFamily="34" charset="0"/>
                <a:ea typeface="Times New Roman" panose="02020603050405020304" pitchFamily="18" charset="0"/>
                <a:cs typeface="Times New Roman" panose="02020603050405020304" pitchFamily="18" charset="0"/>
              </a:rPr>
              <a:t>Katere so prednosti poslovnih iger?</a:t>
            </a:r>
          </a:p>
          <a:p>
            <a:pPr algn="just">
              <a:lnSpc>
                <a:spcPct val="150000"/>
              </a:lnSpc>
              <a:spcAft>
                <a:spcPts val="600"/>
              </a:spcAft>
            </a:pPr>
            <a:r>
              <a:rPr lang="sl-SI" sz="1800" dirty="0">
                <a:solidFill>
                  <a:schemeClr val="tx1"/>
                </a:solidFill>
                <a:latin typeface="Tw Cen MT" panose="020B0602020104020603" pitchFamily="34" charset="0"/>
                <a:ea typeface="Times New Roman" panose="02020603050405020304" pitchFamily="18" charset="0"/>
                <a:cs typeface="Times New Roman" panose="02020603050405020304" pitchFamily="18" charset="0"/>
              </a:rPr>
              <a:t>Obstaja preprosto pojasnilo za naraščajočo priljubljenost poslovnih iger: njihova učinkovitost. Obsežni znanstveni dokazi pričajo o tem, da igre in simulatorji izboljšujejo učni proces. Zakaj? Razlogi so najmanj trije:</a:t>
            </a:r>
          </a:p>
          <a:p>
            <a:pPr algn="just">
              <a:lnSpc>
                <a:spcPct val="150000"/>
              </a:lnSpc>
              <a:spcAft>
                <a:spcPts val="600"/>
              </a:spcAft>
            </a:pPr>
            <a:r>
              <a:rPr lang="sl-SI" sz="1800" dirty="0">
                <a:solidFill>
                  <a:schemeClr val="tx1"/>
                </a:solidFill>
                <a:latin typeface="Tw Cen MT" panose="020B0602020104020603" pitchFamily="34" charset="0"/>
                <a:ea typeface="Times New Roman" panose="02020603050405020304" pitchFamily="18" charset="0"/>
                <a:cs typeface="Times New Roman" panose="02020603050405020304" pitchFamily="18" charset="0"/>
              </a:rPr>
              <a:t> </a:t>
            </a:r>
          </a:p>
          <a:p>
            <a:r>
              <a:rPr lang="sl-SI" sz="1800" b="1" dirty="0">
                <a:solidFill>
                  <a:schemeClr val="tx1"/>
                </a:solidFill>
                <a:latin typeface="Tw Cen MT" panose="020B0602020104020603" pitchFamily="34" charset="0"/>
                <a:ea typeface="Times New Roman" panose="02020603050405020304" pitchFamily="18" charset="0"/>
                <a:cs typeface="Times New Roman" panose="02020603050405020304" pitchFamily="18" charset="0"/>
              </a:rPr>
              <a:t>1. Praktično učenje</a:t>
            </a:r>
            <a:r>
              <a:rPr lang="sl-SI" sz="1800" dirty="0">
                <a:solidFill>
                  <a:schemeClr val="tx1"/>
                </a:solidFill>
                <a:latin typeface="Tw Cen MT" panose="020B0602020104020603" pitchFamily="34" charset="0"/>
                <a:ea typeface="Times New Roman" panose="02020603050405020304" pitchFamily="18" charset="0"/>
                <a:cs typeface="Times New Roman" panose="02020603050405020304" pitchFamily="18" charset="0"/>
              </a:rPr>
              <a:t>. </a:t>
            </a:r>
          </a:p>
          <a:p>
            <a:r>
              <a:rPr lang="sl-SI" sz="1800" b="1" dirty="0">
                <a:solidFill>
                  <a:schemeClr val="tx1"/>
                </a:solidFill>
                <a:latin typeface="Tw Cen MT" panose="020B0602020104020603" pitchFamily="34" charset="0"/>
                <a:ea typeface="Times New Roman" panose="02020603050405020304" pitchFamily="18" charset="0"/>
                <a:cs typeface="Times New Roman" panose="02020603050405020304" pitchFamily="18" charset="0"/>
              </a:rPr>
              <a:t>2. Interaktivno učenje.</a:t>
            </a:r>
          </a:p>
          <a:p>
            <a:r>
              <a:rPr lang="sl-SI" sz="1800" b="1" dirty="0">
                <a:solidFill>
                  <a:schemeClr val="tx1"/>
                </a:solidFill>
              </a:rPr>
              <a:t>3.</a:t>
            </a:r>
            <a:r>
              <a:rPr lang="sl-SI" sz="1800" b="1" dirty="0">
                <a:solidFill>
                  <a:schemeClr val="tx1"/>
                </a:solidFill>
                <a:latin typeface="Tw Cen MT" panose="020B0602020104020603" pitchFamily="34" charset="0"/>
                <a:ea typeface="Times New Roman" panose="02020603050405020304" pitchFamily="18" charset="0"/>
                <a:cs typeface="Times New Roman" panose="02020603050405020304" pitchFamily="18" charset="0"/>
              </a:rPr>
              <a:t> Nižanje stroškov.</a:t>
            </a:r>
          </a:p>
        </p:txBody>
      </p:sp>
      <p:sp>
        <p:nvSpPr>
          <p:cNvPr id="7" name="Marcador de pie de página 3">
            <a:extLst>
              <a:ext uri="{FF2B5EF4-FFF2-40B4-BE49-F238E27FC236}">
                <a16:creationId xmlns:a16="http://schemas.microsoft.com/office/drawing/2014/main" id="{09A648C3-4F7A-47A9-9A85-B4CAFBE72038}"/>
              </a:ext>
            </a:extLst>
          </p:cNvPr>
          <p:cNvSpPr>
            <a:spLocks noGrp="1"/>
          </p:cNvSpPr>
          <p:nvPr>
            <p:ph type="ftr" sz="quarter" idx="11"/>
          </p:nvPr>
        </p:nvSpPr>
        <p:spPr>
          <a:xfrm>
            <a:off x="643051" y="6446838"/>
            <a:ext cx="6818262" cy="365125"/>
          </a:xfrm>
        </p:spPr>
        <p:txBody>
          <a:bodyPr rtlCol="0"/>
          <a:lstStyle/>
          <a:p>
            <a:r>
              <a:rPr lang="sl-SI" sz="1200"/>
              <a:t>BIC FOR SME</a:t>
            </a:r>
          </a:p>
        </p:txBody>
      </p:sp>
    </p:spTree>
    <p:extLst>
      <p:ext uri="{BB962C8B-B14F-4D97-AF65-F5344CB8AC3E}">
        <p14:creationId xmlns:p14="http://schemas.microsoft.com/office/powerpoint/2010/main" val="41801088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Marcador de posición de imagen 15" descr="Hombre mostrando algo en un portátil">
            <a:extLst>
              <a:ext uri="{FF2B5EF4-FFF2-40B4-BE49-F238E27FC236}">
                <a16:creationId xmlns:a16="http://schemas.microsoft.com/office/drawing/2014/main" id="{22FB2237-B866-4C19-BF30-A9BFA8E15C02}"/>
              </a:ext>
            </a:extLst>
          </p:cNvPr>
          <p:cNvPicPr>
            <a:picLocks noGrp="1" noChangeAspect="1"/>
          </p:cNvPicPr>
          <p:nvPr>
            <p:ph type="pic" sz="quarter" idx="13"/>
          </p:nvPr>
        </p:nvPicPr>
        <p:blipFill>
          <a:blip r:embed="rId3">
            <a:duotone>
              <a:prstClr val="black"/>
              <a:schemeClr val="accent1">
                <a:tint val="45000"/>
                <a:satMod val="400000"/>
              </a:schemeClr>
            </a:duotone>
            <a:alphaModFix amt="10000"/>
            <a:extLst>
              <a:ext uri="{28A0092B-C50C-407E-A947-70E740481C1C}">
                <a14:useLocalDpi xmlns:a14="http://schemas.microsoft.com/office/drawing/2010/main" val="0"/>
              </a:ext>
            </a:extLst>
          </a:blip>
          <a:srcRect/>
          <a:stretch/>
        </p:blipFill>
        <p:spPr>
          <a:xfrm>
            <a:off x="2211" y="0"/>
            <a:ext cx="12187578" cy="6408000"/>
          </a:xfrm>
        </p:spPr>
      </p:pic>
      <p:sp>
        <p:nvSpPr>
          <p:cNvPr id="17" name="Marcador de número de diapositiva 16">
            <a:extLst>
              <a:ext uri="{FF2B5EF4-FFF2-40B4-BE49-F238E27FC236}">
                <a16:creationId xmlns:a16="http://schemas.microsoft.com/office/drawing/2014/main" id="{19D203D7-52C0-41AB-9238-F69D51235EC0}"/>
              </a:ext>
            </a:extLst>
          </p:cNvPr>
          <p:cNvSpPr>
            <a:spLocks noGrp="1"/>
          </p:cNvSpPr>
          <p:nvPr>
            <p:ph type="sldNum" sz="quarter" idx="12"/>
          </p:nvPr>
        </p:nvSpPr>
        <p:spPr/>
        <p:txBody>
          <a:bodyPr rtlCol="0"/>
          <a:lstStyle/>
          <a:p>
            <a:pPr rtl="0"/>
            <a:fld id="{3A98EE3D-8CD1-4C3F-BD1C-C98C9596463C}" type="slidenum">
              <a:rPr lang="es-ES" smtClean="0"/>
              <a:pPr rtl="0"/>
              <a:t>6</a:t>
            </a:fld>
            <a:endParaRPr lang="es-ES"/>
          </a:p>
        </p:txBody>
      </p:sp>
      <p:sp>
        <p:nvSpPr>
          <p:cNvPr id="5" name="Título 4">
            <a:extLst>
              <a:ext uri="{FF2B5EF4-FFF2-40B4-BE49-F238E27FC236}">
                <a16:creationId xmlns:a16="http://schemas.microsoft.com/office/drawing/2014/main" id="{8AD2E63C-40F7-4CF4-BE57-F002221AABF4}"/>
              </a:ext>
            </a:extLst>
          </p:cNvPr>
          <p:cNvSpPr>
            <a:spLocks noGrp="1"/>
          </p:cNvSpPr>
          <p:nvPr>
            <p:ph type="title"/>
          </p:nvPr>
        </p:nvSpPr>
        <p:spPr>
          <a:solidFill>
            <a:schemeClr val="accent5">
              <a:lumMod val="75000"/>
              <a:alpha val="50000"/>
            </a:schemeClr>
          </a:solidFill>
        </p:spPr>
        <p:txBody>
          <a:bodyPr vert="horz" lIns="720000" tIns="108000" rIns="91440" bIns="45720" rtlCol="0" anchor="ctr" anchorCtr="0">
            <a:normAutofit/>
          </a:bodyPr>
          <a:lstStyle/>
          <a:p>
            <a:r>
              <a:rPr lang="sl-SI">
                <a:solidFill>
                  <a:schemeClr val="bg1"/>
                </a:solidFill>
              </a:rPr>
              <a:t>Izvleček</a:t>
            </a:r>
          </a:p>
        </p:txBody>
      </p:sp>
      <p:sp>
        <p:nvSpPr>
          <p:cNvPr id="6" name="Marcador de contenido 5">
            <a:extLst>
              <a:ext uri="{FF2B5EF4-FFF2-40B4-BE49-F238E27FC236}">
                <a16:creationId xmlns:a16="http://schemas.microsoft.com/office/drawing/2014/main" id="{F3317B3A-F74B-4C4D-837E-EF535894307C}"/>
              </a:ext>
            </a:extLst>
          </p:cNvPr>
          <p:cNvSpPr>
            <a:spLocks noGrp="1"/>
          </p:cNvSpPr>
          <p:nvPr>
            <p:ph sz="half" idx="1"/>
          </p:nvPr>
        </p:nvSpPr>
        <p:spPr>
          <a:xfrm>
            <a:off x="643051" y="1550894"/>
            <a:ext cx="10905457" cy="4356847"/>
          </a:xfrm>
        </p:spPr>
        <p:txBody>
          <a:bodyPr numCol="2" spcCol="540000" rtlCol="0">
            <a:normAutofit/>
          </a:bodyPr>
          <a:lstStyle/>
          <a:p>
            <a:pPr marL="0" indent="0" algn="just">
              <a:lnSpc>
                <a:spcPct val="150000"/>
              </a:lnSpc>
              <a:spcAft>
                <a:spcPts val="600"/>
              </a:spcAft>
              <a:buNone/>
            </a:pPr>
            <a:r>
              <a:rPr lang="sl-SI" sz="1800">
                <a:solidFill>
                  <a:schemeClr val="tx1"/>
                </a:solidFill>
                <a:latin typeface="Tw Cen MT" panose="020B0602020104020603" pitchFamily="34" charset="0"/>
                <a:ea typeface="Tw Cen MT" panose="020B0602020104020603" pitchFamily="34" charset="0"/>
                <a:cs typeface="Times New Roman" panose="02020603050405020304" pitchFamily="18" charset="0"/>
              </a:rPr>
              <a:t>Bistvo mreženja se skriva v interakciji z drugimi ljudmi in navezovanju stikov v obojestransko korist.  Lahko vam pomaga pri ustanavljanju novega podjetja ali nadgradnji že obstoječega. Mreženje lahko uporabite tudi kot orodje pri iskanju vlagateljev, strank, sodelavcev, dobaviteljev in poslovnih partnerjev, in to z minimalnimi stroški za svoje podjetje.</a:t>
            </a:r>
          </a:p>
          <a:p>
            <a:pPr algn="just">
              <a:lnSpc>
                <a:spcPct val="150000"/>
              </a:lnSpc>
              <a:spcAft>
                <a:spcPts val="600"/>
              </a:spcAft>
            </a:pPr>
            <a:r>
              <a:rPr lang="sl-SI" sz="1800">
                <a:solidFill>
                  <a:schemeClr val="tx1"/>
                </a:solidFill>
                <a:latin typeface="Tw Cen MT" panose="020B0602020104020603" pitchFamily="34" charset="0"/>
                <a:ea typeface="Tw Cen MT" panose="020B0602020104020603" pitchFamily="34" charset="0"/>
                <a:cs typeface="Times New Roman" panose="02020603050405020304" pitchFamily="18" charset="0"/>
              </a:rPr>
              <a:t> </a:t>
            </a:r>
          </a:p>
          <a:p>
            <a:pPr algn="just">
              <a:lnSpc>
                <a:spcPct val="150000"/>
              </a:lnSpc>
              <a:spcAft>
                <a:spcPts val="600"/>
              </a:spcAft>
            </a:pPr>
            <a:endParaRPr lang="en-IE" sz="1800" kern="1200" dirty="0">
              <a:solidFill>
                <a:schemeClr val="tx1"/>
              </a:solidFill>
              <a:effectLst/>
              <a:latin typeface="Tw Cen MT" panose="020B0602020104020603" pitchFamily="34" charset="0"/>
              <a:ea typeface="Tw Cen MT" panose="020B0602020104020603" pitchFamily="34" charset="0"/>
              <a:cs typeface="Times New Roman" panose="02020603050405020304" pitchFamily="18" charset="0"/>
            </a:endParaRPr>
          </a:p>
          <a:p>
            <a:pPr algn="just">
              <a:lnSpc>
                <a:spcPct val="150000"/>
              </a:lnSpc>
              <a:spcAft>
                <a:spcPts val="600"/>
              </a:spcAft>
            </a:pPr>
            <a:r>
              <a:rPr lang="sl-SI" sz="1800">
                <a:solidFill>
                  <a:schemeClr val="tx1"/>
                </a:solidFill>
                <a:latin typeface="Tw Cen MT" panose="020B0602020104020603" pitchFamily="34" charset="0"/>
                <a:ea typeface="Tw Cen MT" panose="020B0602020104020603" pitchFamily="34" charset="0"/>
                <a:cs typeface="Times New Roman" panose="02020603050405020304" pitchFamily="18" charset="0"/>
              </a:rPr>
              <a:t>Mreženje je družbeno-gospodarska dejavnost, s katero podjetniki vzpostavljajo poslovne odnose z namenom prepoznavanja, ustvarjanja in udejanjanja poslovnih priložnosti, izmenjave informacij in iskanja potencialnih poslovnih partnerjev.</a:t>
            </a:r>
          </a:p>
          <a:p>
            <a:pPr marL="171450" indent="-171450" rtl="0">
              <a:lnSpc>
                <a:spcPct val="90000"/>
              </a:lnSpc>
              <a:spcBef>
                <a:spcPts val="1800"/>
              </a:spcBef>
              <a:spcAft>
                <a:spcPts val="0"/>
              </a:spcAft>
              <a:buFont typeface="Wingdings" panose="05000000000000000000" pitchFamily="2" charset="2"/>
              <a:buChar char="§"/>
            </a:pPr>
            <a:endParaRPr lang="es-ES" sz="1600" dirty="0">
              <a:solidFill>
                <a:schemeClr val="accent5">
                  <a:lumMod val="50000"/>
                </a:schemeClr>
              </a:solidFill>
            </a:endParaRPr>
          </a:p>
        </p:txBody>
      </p:sp>
      <p:sp>
        <p:nvSpPr>
          <p:cNvPr id="7" name="Marcador de pie de página 3">
            <a:extLst>
              <a:ext uri="{FF2B5EF4-FFF2-40B4-BE49-F238E27FC236}">
                <a16:creationId xmlns:a16="http://schemas.microsoft.com/office/drawing/2014/main" id="{09A648C3-4F7A-47A9-9A85-B4CAFBE72038}"/>
              </a:ext>
            </a:extLst>
          </p:cNvPr>
          <p:cNvSpPr>
            <a:spLocks noGrp="1"/>
          </p:cNvSpPr>
          <p:nvPr>
            <p:ph type="ftr" sz="quarter" idx="11"/>
          </p:nvPr>
        </p:nvSpPr>
        <p:spPr>
          <a:xfrm>
            <a:off x="643051" y="6446838"/>
            <a:ext cx="6818262" cy="365125"/>
          </a:xfrm>
        </p:spPr>
        <p:txBody>
          <a:bodyPr rtlCol="0"/>
          <a:lstStyle/>
          <a:p>
            <a:r>
              <a:rPr lang="sl-SI" sz="1200"/>
              <a:t>BIC FOR SME</a:t>
            </a:r>
          </a:p>
        </p:txBody>
      </p:sp>
    </p:spTree>
    <p:extLst>
      <p:ext uri="{BB962C8B-B14F-4D97-AF65-F5344CB8AC3E}">
        <p14:creationId xmlns:p14="http://schemas.microsoft.com/office/powerpoint/2010/main" val="2747804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a:extLst>
              <a:ext uri="{FF2B5EF4-FFF2-40B4-BE49-F238E27FC236}">
                <a16:creationId xmlns:a16="http://schemas.microsoft.com/office/drawing/2014/main" id="{B628FE7D-043F-42AF-B4AB-DB9AFF936B28}"/>
              </a:ext>
            </a:extLst>
          </p:cNvPr>
          <p:cNvSpPr>
            <a:spLocks noGrp="1"/>
          </p:cNvSpPr>
          <p:nvPr>
            <p:ph type="title"/>
          </p:nvPr>
        </p:nvSpPr>
        <p:spPr>
          <a:xfrm>
            <a:off x="1097279" y="4892956"/>
            <a:ext cx="10113645" cy="743682"/>
          </a:xfrm>
        </p:spPr>
        <p:txBody>
          <a:bodyPr rtlCol="0"/>
          <a:lstStyle/>
          <a:p>
            <a:pPr rtl="0"/>
            <a:r>
              <a:rPr lang="sl-SI" dirty="0"/>
              <a:t>Vso srečo!</a:t>
            </a:r>
          </a:p>
        </p:txBody>
      </p:sp>
      <p:pic>
        <p:nvPicPr>
          <p:cNvPr id="16" name="Marcador de posición de imagen 15">
            <a:extLst>
              <a:ext uri="{FF2B5EF4-FFF2-40B4-BE49-F238E27FC236}">
                <a16:creationId xmlns:a16="http://schemas.microsoft.com/office/drawing/2014/main" id="{B29A3BE7-D437-4609-8BD3-AEF30ABE77B5}"/>
              </a:ext>
            </a:extLst>
          </p:cNvPr>
          <p:cNvPicPr>
            <a:picLocks noGrp="1" noChangeAspect="1"/>
          </p:cNvPicPr>
          <p:nvPr>
            <p:ph type="pic" idx="1"/>
          </p:nvPr>
        </p:nvPicPr>
        <p:blipFill>
          <a:blip r:embed="rId3"/>
          <a:srcRect t="16197" b="16197"/>
          <a:stretch>
            <a:fillRect/>
          </a:stretch>
        </p:blipFill>
        <p:spPr/>
      </p:pic>
    </p:spTree>
    <p:extLst>
      <p:ext uri="{BB962C8B-B14F-4D97-AF65-F5344CB8AC3E}">
        <p14:creationId xmlns:p14="http://schemas.microsoft.com/office/powerpoint/2010/main" val="1409899035"/>
      </p:ext>
    </p:extLst>
  </p:cSld>
  <p:clrMapOvr>
    <a:masterClrMapping/>
  </p:clrMapOvr>
</p:sld>
</file>

<file path=ppt/theme/theme1.xml><?xml version="1.0" encoding="utf-8"?>
<a:theme xmlns:a="http://schemas.openxmlformats.org/drawingml/2006/main" name="RetrospectVTI">
  <a:themeElements>
    <a:clrScheme name="Personalizado 2">
      <a:dk1>
        <a:srgbClr val="000000"/>
      </a:dk1>
      <a:lt1>
        <a:srgbClr val="FFFFFF"/>
      </a:lt1>
      <a:dk2>
        <a:srgbClr val="322441"/>
      </a:dk2>
      <a:lt2>
        <a:srgbClr val="E8E8E2"/>
      </a:lt2>
      <a:accent1>
        <a:srgbClr val="7F7F7F"/>
      </a:accent1>
      <a:accent2>
        <a:srgbClr val="7229D2"/>
      </a:accent2>
      <a:accent3>
        <a:srgbClr val="C62FE1"/>
      </a:accent3>
      <a:accent4>
        <a:srgbClr val="CF1DA0"/>
      </a:accent4>
      <a:accent5>
        <a:srgbClr val="E12F68"/>
      </a:accent5>
      <a:accent6>
        <a:srgbClr val="CF2E1D"/>
      </a:accent6>
      <a:hlink>
        <a:srgbClr val="87882D"/>
      </a:hlink>
      <a:folHlink>
        <a:srgbClr val="7F7F7F"/>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_42571023_TF11534312.potx" id="{2291DC7D-CF71-47B7-9007-7770FC51FEB1}" vid="{FCED88B2-71A7-444D-B83F-FD7C823473E2}"/>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ema de la oficina">
  <a:themeElements>
    <a:clrScheme name="Violeta rojo">
      <a:dk1>
        <a:sysClr val="windowText" lastClr="000000"/>
      </a:dk1>
      <a:lt1>
        <a:sysClr val="window" lastClr="FFFFFF"/>
      </a:lt1>
      <a:dk2>
        <a:srgbClr val="454551"/>
      </a:dk2>
      <a:lt2>
        <a:srgbClr val="D8D9DC"/>
      </a:lt2>
      <a:accent1>
        <a:srgbClr val="E32D91"/>
      </a:accent1>
      <a:accent2>
        <a:srgbClr val="C830CC"/>
      </a:accent2>
      <a:accent3>
        <a:srgbClr val="4EA6DC"/>
      </a:accent3>
      <a:accent4>
        <a:srgbClr val="4775E7"/>
      </a:accent4>
      <a:accent5>
        <a:srgbClr val="8971E1"/>
      </a:accent5>
      <a:accent6>
        <a:srgbClr val="D54773"/>
      </a:accent6>
      <a:hlink>
        <a:srgbClr val="6B9F25"/>
      </a:hlink>
      <a:folHlink>
        <a:srgbClr val="8C8C8C"/>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fa6e671f1cd7e4d96ff9652be322dd5e">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4e2496f70b101db0b8013f30a071bbf7"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9C65060F-1094-41F3-95E3-03DA10677CAD}">
  <ds:schemaRefs>
    <ds:schemaRef ds:uri="http://schemas.microsoft.com/sharepoint/v3/contenttype/forms"/>
  </ds:schemaRefs>
</ds:datastoreItem>
</file>

<file path=customXml/itemProps2.xml><?xml version="1.0" encoding="utf-8"?>
<ds:datastoreItem xmlns:ds="http://schemas.openxmlformats.org/officeDocument/2006/customXml" ds:itemID="{318F16D9-EB65-4F11-9CD9-58377B437CF8}">
  <ds:schemaRefs>
    <ds:schemaRef ds:uri="http://purl.org/dc/elements/1.1/"/>
    <ds:schemaRef ds:uri="71af3243-3dd4-4a8d-8c0d-dd76da1f02a5"/>
    <ds:schemaRef ds:uri="http://schemas.microsoft.com/office/2006/documentManagement/types"/>
    <ds:schemaRef ds:uri="http://schemas.openxmlformats.org/package/2006/metadata/core-properties"/>
    <ds:schemaRef ds:uri="http://schemas.microsoft.com/office/2006/metadata/properties"/>
    <ds:schemaRef ds:uri="http://www.w3.org/XML/1998/namespace"/>
    <ds:schemaRef ds:uri="http://purl.org/dc/terms/"/>
    <ds:schemaRef ds:uri="http://schemas.microsoft.com/office/infopath/2007/PartnerControls"/>
    <ds:schemaRef ds:uri="16c05727-aa75-4e4a-9b5f-8a80a1165891"/>
    <ds:schemaRef ds:uri="http://purl.org/dc/dcmitype/"/>
  </ds:schemaRefs>
</ds:datastoreItem>
</file>

<file path=customXml/itemProps3.xml><?xml version="1.0" encoding="utf-8"?>
<ds:datastoreItem xmlns:ds="http://schemas.openxmlformats.org/officeDocument/2006/customXml" ds:itemID="{1A09386F-CDB5-4CE9-AE70-AE4E53A6335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0</TotalTime>
  <Words>557</Words>
  <Application>Microsoft Office PowerPoint</Application>
  <PresentationFormat>Širokozaslonsko</PresentationFormat>
  <Paragraphs>70</Paragraphs>
  <Slides>7</Slides>
  <Notes>7</Notes>
  <HiddenSlides>0</HiddenSlides>
  <MMClips>0</MMClips>
  <ScaleCrop>false</ScaleCrop>
  <HeadingPairs>
    <vt:vector size="6" baseType="variant">
      <vt:variant>
        <vt:lpstr>Uporabljene pisave</vt:lpstr>
      </vt:variant>
      <vt:variant>
        <vt:i4>5</vt:i4>
      </vt:variant>
      <vt:variant>
        <vt:lpstr>Tema</vt:lpstr>
      </vt:variant>
      <vt:variant>
        <vt:i4>1</vt:i4>
      </vt:variant>
      <vt:variant>
        <vt:lpstr>Naslovi diapozitivov</vt:lpstr>
      </vt:variant>
      <vt:variant>
        <vt:i4>7</vt:i4>
      </vt:variant>
    </vt:vector>
  </HeadingPairs>
  <TitlesOfParts>
    <vt:vector size="13" baseType="lpstr">
      <vt:lpstr>Calibri</vt:lpstr>
      <vt:lpstr>Calibri Light</vt:lpstr>
      <vt:lpstr>Symbol</vt:lpstr>
      <vt:lpstr>Tw Cen MT</vt:lpstr>
      <vt:lpstr>Wingdings</vt:lpstr>
      <vt:lpstr>RetrospectVTI</vt:lpstr>
      <vt:lpstr>PowerPointova predstavitev</vt:lpstr>
      <vt:lpstr>Modul 8 - KAKO NAVEZATI STIK Z LJUDMI IN JIH PRIVABITI K POSLOVNEMU SODELOVANJU</vt:lpstr>
      <vt:lpstr>Strateško mreženje</vt:lpstr>
      <vt:lpstr>Nasveti in namigi</vt:lpstr>
      <vt:lpstr>Igra vlog </vt:lpstr>
      <vt:lpstr>Izvleček</vt:lpstr>
      <vt:lpstr>Vso srečo!</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2020-05-13T07:31:58Z</dcterms:created>
  <dcterms:modified xsi:type="dcterms:W3CDTF">2021-11-09T06:56:03Z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