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725" r:id="rId4"/>
  </p:sldMasterIdLst>
  <p:notesMasterIdLst>
    <p:notesMasterId r:id="rId15"/>
  </p:notesMasterIdLst>
  <p:handoutMasterIdLst>
    <p:handoutMasterId r:id="rId16"/>
  </p:handoutMasterIdLst>
  <p:sldIdLst>
    <p:sldId id="256" r:id="rId5"/>
    <p:sldId id="257" r:id="rId6"/>
    <p:sldId id="318" r:id="rId7"/>
    <p:sldId id="307" r:id="rId8"/>
    <p:sldId id="313" r:id="rId9"/>
    <p:sldId id="314" r:id="rId10"/>
    <p:sldId id="317" r:id="rId11"/>
    <p:sldId id="319" r:id="rId12"/>
    <p:sldId id="315" r:id="rId13"/>
    <p:sldId id="292" r:id="rId14"/>
  </p:sldIdLst>
  <p:sldSz cx="12192000"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AE50564F-E098-4FAB-A1D5-61B885E684A6}">
          <p14:sldIdLst>
            <p14:sldId id="256"/>
            <p14:sldId id="257"/>
            <p14:sldId id="318"/>
            <p14:sldId id="307"/>
            <p14:sldId id="313"/>
            <p14:sldId id="314"/>
            <p14:sldId id="317"/>
            <p14:sldId id="319"/>
            <p14:sldId id="315"/>
            <p14:sldId id="292"/>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Avtor" initials="A" lastIdx="0" clrIdx="6"/>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2626"/>
    <a:srgbClr val="FF3399"/>
    <a:srgbClr val="30425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58" autoAdjust="0"/>
    <p:restoredTop sz="94291" autoAdjust="0"/>
  </p:normalViewPr>
  <p:slideViewPr>
    <p:cSldViewPr snapToGrid="0" showGuides="1">
      <p:cViewPr varScale="1">
        <p:scale>
          <a:sx n="108" d="100"/>
          <a:sy n="108" d="100"/>
        </p:scale>
        <p:origin x="630" y="102"/>
      </p:cViewPr>
      <p:guideLst>
        <p:guide orient="horz" pos="2160"/>
        <p:guide pos="3840"/>
      </p:guideLst>
    </p:cSldViewPr>
  </p:slideViewPr>
  <p:outlineViewPr>
    <p:cViewPr>
      <p:scale>
        <a:sx n="33" d="100"/>
        <a:sy n="33" d="100"/>
      </p:scale>
      <p:origin x="0" y="-288"/>
    </p:cViewPr>
  </p:outlin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55" d="100"/>
          <a:sy n="55" d="100"/>
        </p:scale>
        <p:origin x="2022"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503D04-C97E-4622-AE07-D0307CB3B4CA}" type="doc">
      <dgm:prSet loTypeId="urn:microsoft.com/office/officeart/2018/2/layout/IconVerticalSolidList#1" loCatId="icon" qsTypeId="urn:microsoft.com/office/officeart/2005/8/quickstyle/simple1" qsCatId="simple" csTypeId="urn:microsoft.com/office/officeart/2005/8/colors/accent5_2" csCatId="accent5" phldr="1"/>
      <dgm:spPr/>
      <dgm:t>
        <a:bodyPr rtlCol="0"/>
        <a:lstStyle/>
        <a:p>
          <a:pPr rtl="0"/>
          <a:endParaRPr lang="en-US"/>
        </a:p>
      </dgm:t>
    </dgm:pt>
    <dgm:pt modelId="{AAC263CB-8256-4B03-92FE-1622698FB3E9}">
      <dgm:prSet custT="1"/>
      <dgm:spPr/>
      <dgm:t>
        <a:bodyPr rtlCol="0"/>
        <a:lstStyle/>
        <a:p>
          <a:pPr>
            <a:lnSpc>
              <a:spcPct val="100000"/>
            </a:lnSpc>
          </a:pPr>
          <a:r>
            <a:rPr lang="sl-SI" sz="1800" b="1" dirty="0"/>
            <a:t>Tržna strategija na mednarodnih trgih</a:t>
          </a:r>
        </a:p>
      </dgm:t>
    </dgm:pt>
    <dgm:pt modelId="{0BEED663-FC38-4EAD-940F-4C475D2C87DB}" type="parTrans" cxnId="{C5E94186-9CB6-4C42-92B3-C546CC53A7B9}">
      <dgm:prSet/>
      <dgm:spPr/>
      <dgm:t>
        <a:bodyPr rtlCol="0"/>
        <a:lstStyle/>
        <a:p>
          <a:pPr rtl="0"/>
          <a:endParaRPr lang="es-ES" sz="2400" noProof="0" dirty="0"/>
        </a:p>
      </dgm:t>
    </dgm:pt>
    <dgm:pt modelId="{808B76D0-8EC7-469A-93AC-7A6017188A9D}" type="sibTrans" cxnId="{C5E94186-9CB6-4C42-92B3-C546CC53A7B9}">
      <dgm:prSet/>
      <dgm:spPr/>
      <dgm:t>
        <a:bodyPr rtlCol="0"/>
        <a:lstStyle/>
        <a:p>
          <a:pPr rtl="0"/>
          <a:endParaRPr lang="es-ES" sz="2400" noProof="0" dirty="0"/>
        </a:p>
      </dgm:t>
    </dgm:pt>
    <dgm:pt modelId="{4E8D2E69-0173-4BD3-B96A-7A9C5DD12B47}">
      <dgm:prSet custT="1"/>
      <dgm:spPr/>
      <dgm:t>
        <a:bodyPr rtlCol="0"/>
        <a:lstStyle/>
        <a:p>
          <a:pPr>
            <a:lnSpc>
              <a:spcPct val="100000"/>
            </a:lnSpc>
          </a:pPr>
          <a:r>
            <a:rPr lang="sl-SI" sz="1800" b="1" dirty="0"/>
            <a:t>Izvozna naravnanost in izvozni načrt</a:t>
          </a:r>
        </a:p>
      </dgm:t>
    </dgm:pt>
    <dgm:pt modelId="{B954BF22-E3B3-4A1C-802E-590228BE2D9C}" type="parTrans" cxnId="{0F866C41-EB5F-47BD-A2CD-A58671F15B67}">
      <dgm:prSet/>
      <dgm:spPr/>
      <dgm:t>
        <a:bodyPr rtlCol="0"/>
        <a:lstStyle/>
        <a:p>
          <a:pPr rtl="0"/>
          <a:endParaRPr lang="es-ES" sz="2400" noProof="0" dirty="0"/>
        </a:p>
      </dgm:t>
    </dgm:pt>
    <dgm:pt modelId="{FEF1E80E-8A9E-4B0A-817C-2A4CFDCF3FB2}" type="sibTrans" cxnId="{0F866C41-EB5F-47BD-A2CD-A58671F15B67}">
      <dgm:prSet/>
      <dgm:spPr/>
      <dgm:t>
        <a:bodyPr rtlCol="0"/>
        <a:lstStyle/>
        <a:p>
          <a:pPr rtl="0"/>
          <a:endParaRPr lang="es-ES" sz="2400" noProof="0" dirty="0"/>
        </a:p>
      </dgm:t>
    </dgm:pt>
    <dgm:pt modelId="{93A6A030-ABAB-4EFA-B539-0FDB3E07C1EF}">
      <dgm:prSet custT="1"/>
      <dgm:spPr/>
      <dgm:t>
        <a:bodyPr rtlCol="0"/>
        <a:lstStyle/>
        <a:p>
          <a:pPr>
            <a:lnSpc>
              <a:spcPct val="100000"/>
            </a:lnSpc>
          </a:pPr>
          <a:r>
            <a:rPr lang="sl-SI" sz="1800" b="1"/>
            <a:t>Tveganje pri internacionalizaciji procesov</a:t>
          </a:r>
        </a:p>
      </dgm:t>
    </dgm:pt>
    <dgm:pt modelId="{3D674B97-6DC6-4A12-85BA-0976D3064237}" type="parTrans" cxnId="{4B40C8DC-6B57-4F5B-8440-7241C649700B}">
      <dgm:prSet/>
      <dgm:spPr/>
      <dgm:t>
        <a:bodyPr rtlCol="0"/>
        <a:lstStyle/>
        <a:p>
          <a:pPr rtl="0"/>
          <a:endParaRPr lang="es-ES" sz="2400" noProof="0" dirty="0"/>
        </a:p>
      </dgm:t>
    </dgm:pt>
    <dgm:pt modelId="{BFE0749E-E343-4A6F-BD09-2810EE6B4BD7}" type="sibTrans" cxnId="{4B40C8DC-6B57-4F5B-8440-7241C649700B}">
      <dgm:prSet/>
      <dgm:spPr/>
      <dgm:t>
        <a:bodyPr rtlCol="0"/>
        <a:lstStyle/>
        <a:p>
          <a:pPr rtl="0"/>
          <a:endParaRPr lang="es-ES" sz="2400" noProof="0" dirty="0"/>
        </a:p>
      </dgm:t>
    </dgm:pt>
    <dgm:pt modelId="{39166502-40B2-441C-8391-3FB2E3F462D9}" type="pres">
      <dgm:prSet presAssocID="{D4503D04-C97E-4622-AE07-D0307CB3B4CA}" presName="root" presStyleCnt="0">
        <dgm:presLayoutVars>
          <dgm:dir/>
          <dgm:resizeHandles val="exact"/>
        </dgm:presLayoutVars>
      </dgm:prSet>
      <dgm:spPr/>
    </dgm:pt>
    <dgm:pt modelId="{2FE2D3FA-309E-4C49-82F5-739475F937A2}" type="pres">
      <dgm:prSet presAssocID="{AAC263CB-8256-4B03-92FE-1622698FB3E9}" presName="compNode" presStyleCnt="0"/>
      <dgm:spPr/>
    </dgm:pt>
    <dgm:pt modelId="{A913A8AD-8B01-4110-A29F-10CC5F7A2D5A}" type="pres">
      <dgm:prSet presAssocID="{AAC263CB-8256-4B03-92FE-1622698FB3E9}" presName="bgRect" presStyleLbl="bgShp" presStyleIdx="0" presStyleCnt="3" custLinFactNeighborX="-2557"/>
      <dgm:spPr/>
    </dgm:pt>
    <dgm:pt modelId="{25B2245B-A34B-48ED-A134-55D6D3C49DD6}" type="pres">
      <dgm:prSet presAssocID="{AAC263CB-8256-4B03-92FE-1622698FB3E9}" presName="iconRect" presStyleLbl="node1" presStyleIdx="0" presStyleCnt="3"/>
      <dgm:spPr>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dgm:spPr>
    </dgm:pt>
    <dgm:pt modelId="{A4182B5C-E0A1-40BE-97BB-895E1E017E1E}" type="pres">
      <dgm:prSet presAssocID="{AAC263CB-8256-4B03-92FE-1622698FB3E9}" presName="spaceRect" presStyleCnt="0"/>
      <dgm:spPr/>
    </dgm:pt>
    <dgm:pt modelId="{7AD3242E-FC26-455F-B6ED-8FC692CBD89E}" type="pres">
      <dgm:prSet presAssocID="{AAC263CB-8256-4B03-92FE-1622698FB3E9}" presName="parTx" presStyleLbl="revTx" presStyleIdx="0" presStyleCnt="3">
        <dgm:presLayoutVars>
          <dgm:chMax val="0"/>
          <dgm:chPref val="0"/>
        </dgm:presLayoutVars>
      </dgm:prSet>
      <dgm:spPr/>
    </dgm:pt>
    <dgm:pt modelId="{594CB585-2BEC-4328-A7FA-33C488D58783}" type="pres">
      <dgm:prSet presAssocID="{808B76D0-8EC7-469A-93AC-7A6017188A9D}" presName="sibTrans" presStyleCnt="0"/>
      <dgm:spPr/>
    </dgm:pt>
    <dgm:pt modelId="{2719FFC6-2D0F-438B-8997-447483C0AD39}" type="pres">
      <dgm:prSet presAssocID="{4E8D2E69-0173-4BD3-B96A-7A9C5DD12B47}" presName="compNode" presStyleCnt="0"/>
      <dgm:spPr/>
    </dgm:pt>
    <dgm:pt modelId="{8AC75408-A83A-4B24-A30F-7377A08565C6}" type="pres">
      <dgm:prSet presAssocID="{4E8D2E69-0173-4BD3-B96A-7A9C5DD12B47}" presName="bgRect" presStyleLbl="bgShp" presStyleIdx="1" presStyleCnt="3"/>
      <dgm:spPr/>
    </dgm:pt>
    <dgm:pt modelId="{5088C622-3FFB-47D9-A26D-06054D22A5A7}" type="pres">
      <dgm:prSet presAssocID="{4E8D2E69-0173-4BD3-B96A-7A9C5DD12B47}" presName="iconRect" presStyleLbl="node1" presStyleIdx="1" presStyleCnt="3"/>
      <dgm:spPr>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rocessor"/>
        </a:ext>
      </dgm:extLst>
    </dgm:pt>
    <dgm:pt modelId="{9FF22361-0B05-4462-BB88-3885C3AC2C02}" type="pres">
      <dgm:prSet presAssocID="{4E8D2E69-0173-4BD3-B96A-7A9C5DD12B47}" presName="spaceRect" presStyleCnt="0"/>
      <dgm:spPr/>
    </dgm:pt>
    <dgm:pt modelId="{DB221D5C-8E51-47CA-9565-DA91D94E4D76}" type="pres">
      <dgm:prSet presAssocID="{4E8D2E69-0173-4BD3-B96A-7A9C5DD12B47}" presName="parTx" presStyleLbl="revTx" presStyleIdx="1" presStyleCnt="3">
        <dgm:presLayoutVars>
          <dgm:chMax val="0"/>
          <dgm:chPref val="0"/>
        </dgm:presLayoutVars>
      </dgm:prSet>
      <dgm:spPr/>
    </dgm:pt>
    <dgm:pt modelId="{992BF26A-A15E-47C7-BD99-938750D2A969}" type="pres">
      <dgm:prSet presAssocID="{FEF1E80E-8A9E-4B0A-817C-2A4CFDCF3FB2}" presName="sibTrans" presStyleCnt="0"/>
      <dgm:spPr/>
    </dgm:pt>
    <dgm:pt modelId="{FBDE2D1D-30AD-4684-9397-F4E6543A3644}" type="pres">
      <dgm:prSet presAssocID="{93A6A030-ABAB-4EFA-B539-0FDB3E07C1EF}" presName="compNode" presStyleCnt="0"/>
      <dgm:spPr/>
    </dgm:pt>
    <dgm:pt modelId="{C01A6FD6-644F-4A38-8AAF-FA2CD15EFB95}" type="pres">
      <dgm:prSet presAssocID="{93A6A030-ABAB-4EFA-B539-0FDB3E07C1EF}" presName="bgRect" presStyleLbl="bgShp" presStyleIdx="2" presStyleCnt="3"/>
      <dgm:spPr/>
    </dgm:pt>
    <dgm:pt modelId="{5EA392A0-C484-48E8-81EA-8479B0B6C090}" type="pres">
      <dgm:prSet presAssocID="{93A6A030-ABAB-4EFA-B539-0FDB3E07C1EF}" presName="iconRect" presStyleLbl="node1" presStyleIdx="2" presStyleCnt="3"/>
      <dgm:spPr>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oud Computing"/>
        </a:ext>
      </dgm:extLst>
    </dgm:pt>
    <dgm:pt modelId="{8C399FA1-94C6-4518-9967-9BBB0F60E37D}" type="pres">
      <dgm:prSet presAssocID="{93A6A030-ABAB-4EFA-B539-0FDB3E07C1EF}" presName="spaceRect" presStyleCnt="0"/>
      <dgm:spPr/>
    </dgm:pt>
    <dgm:pt modelId="{0F594D1E-8E8D-452F-9A66-DA5B842B5860}" type="pres">
      <dgm:prSet presAssocID="{93A6A030-ABAB-4EFA-B539-0FDB3E07C1EF}" presName="parTx" presStyleLbl="revTx" presStyleIdx="2" presStyleCnt="3">
        <dgm:presLayoutVars>
          <dgm:chMax val="0"/>
          <dgm:chPref val="0"/>
        </dgm:presLayoutVars>
      </dgm:prSet>
      <dgm:spPr/>
    </dgm:pt>
  </dgm:ptLst>
  <dgm:cxnLst>
    <dgm:cxn modelId="{BA89D203-428B-4050-8CA3-8CA6BC4D6661}" type="presOf" srcId="{93A6A030-ABAB-4EFA-B539-0FDB3E07C1EF}" destId="{0F594D1E-8E8D-452F-9A66-DA5B842B5860}" srcOrd="0" destOrd="0" presId="urn:microsoft.com/office/officeart/2018/2/layout/IconVerticalSolidList#1"/>
    <dgm:cxn modelId="{2CCC003E-B7AD-4C30-9C6F-8B298514477E}" type="presOf" srcId="{AAC263CB-8256-4B03-92FE-1622698FB3E9}" destId="{7AD3242E-FC26-455F-B6ED-8FC692CBD89E}" srcOrd="0" destOrd="0" presId="urn:microsoft.com/office/officeart/2018/2/layout/IconVerticalSolidList#1"/>
    <dgm:cxn modelId="{0F866C41-EB5F-47BD-A2CD-A58671F15B67}" srcId="{D4503D04-C97E-4622-AE07-D0307CB3B4CA}" destId="{4E8D2E69-0173-4BD3-B96A-7A9C5DD12B47}" srcOrd="1" destOrd="0" parTransId="{B954BF22-E3B3-4A1C-802E-590228BE2D9C}" sibTransId="{FEF1E80E-8A9E-4B0A-817C-2A4CFDCF3FB2}"/>
    <dgm:cxn modelId="{E7C78E61-E3FA-445D-BAF9-CB775E344677}" type="presOf" srcId="{D4503D04-C97E-4622-AE07-D0307CB3B4CA}" destId="{39166502-40B2-441C-8391-3FB2E3F462D9}" srcOrd="0" destOrd="0" presId="urn:microsoft.com/office/officeart/2018/2/layout/IconVerticalSolidList#1"/>
    <dgm:cxn modelId="{8DD3354A-9D83-49A7-80C3-4F8667147AC2}" type="presOf" srcId="{4E8D2E69-0173-4BD3-B96A-7A9C5DD12B47}" destId="{DB221D5C-8E51-47CA-9565-DA91D94E4D76}" srcOrd="0" destOrd="0" presId="urn:microsoft.com/office/officeart/2018/2/layout/IconVerticalSolidList#1"/>
    <dgm:cxn modelId="{C5E94186-9CB6-4C42-92B3-C546CC53A7B9}" srcId="{D4503D04-C97E-4622-AE07-D0307CB3B4CA}" destId="{AAC263CB-8256-4B03-92FE-1622698FB3E9}" srcOrd="0" destOrd="0" parTransId="{0BEED663-FC38-4EAD-940F-4C475D2C87DB}" sibTransId="{808B76D0-8EC7-469A-93AC-7A6017188A9D}"/>
    <dgm:cxn modelId="{4B40C8DC-6B57-4F5B-8440-7241C649700B}" srcId="{D4503D04-C97E-4622-AE07-D0307CB3B4CA}" destId="{93A6A030-ABAB-4EFA-B539-0FDB3E07C1EF}" srcOrd="2" destOrd="0" parTransId="{3D674B97-6DC6-4A12-85BA-0976D3064237}" sibTransId="{BFE0749E-E343-4A6F-BD09-2810EE6B4BD7}"/>
    <dgm:cxn modelId="{26ADDC92-B8C0-494E-8C80-6C6005724D17}" type="presParOf" srcId="{39166502-40B2-441C-8391-3FB2E3F462D9}" destId="{2FE2D3FA-309E-4C49-82F5-739475F937A2}" srcOrd="0" destOrd="0" presId="urn:microsoft.com/office/officeart/2018/2/layout/IconVerticalSolidList#1"/>
    <dgm:cxn modelId="{C29062AE-62BE-454A-B75E-11F5FDBE6F09}" type="presParOf" srcId="{2FE2D3FA-309E-4C49-82F5-739475F937A2}" destId="{A913A8AD-8B01-4110-A29F-10CC5F7A2D5A}" srcOrd="0" destOrd="0" presId="urn:microsoft.com/office/officeart/2018/2/layout/IconVerticalSolidList#1"/>
    <dgm:cxn modelId="{80BF740B-B489-4A39-892F-07E44CC5C1C0}" type="presParOf" srcId="{2FE2D3FA-309E-4C49-82F5-739475F937A2}" destId="{25B2245B-A34B-48ED-A134-55D6D3C49DD6}" srcOrd="1" destOrd="0" presId="urn:microsoft.com/office/officeart/2018/2/layout/IconVerticalSolidList#1"/>
    <dgm:cxn modelId="{72A78F66-F5FB-4F1D-B34F-9288A80DCCF9}" type="presParOf" srcId="{2FE2D3FA-309E-4C49-82F5-739475F937A2}" destId="{A4182B5C-E0A1-40BE-97BB-895E1E017E1E}" srcOrd="2" destOrd="0" presId="urn:microsoft.com/office/officeart/2018/2/layout/IconVerticalSolidList#1"/>
    <dgm:cxn modelId="{CDADCEFC-3325-4B77-BD33-28C0E7EC68DF}" type="presParOf" srcId="{2FE2D3FA-309E-4C49-82F5-739475F937A2}" destId="{7AD3242E-FC26-455F-B6ED-8FC692CBD89E}" srcOrd="3" destOrd="0" presId="urn:microsoft.com/office/officeart/2018/2/layout/IconVerticalSolidList#1"/>
    <dgm:cxn modelId="{B255CD1F-DC14-4C81-98E0-ED70E678F155}" type="presParOf" srcId="{39166502-40B2-441C-8391-3FB2E3F462D9}" destId="{594CB585-2BEC-4328-A7FA-33C488D58783}" srcOrd="1" destOrd="0" presId="urn:microsoft.com/office/officeart/2018/2/layout/IconVerticalSolidList#1"/>
    <dgm:cxn modelId="{F2C358A5-0DE0-4A85-B08B-B346A7FD8C92}" type="presParOf" srcId="{39166502-40B2-441C-8391-3FB2E3F462D9}" destId="{2719FFC6-2D0F-438B-8997-447483C0AD39}" srcOrd="2" destOrd="0" presId="urn:microsoft.com/office/officeart/2018/2/layout/IconVerticalSolidList#1"/>
    <dgm:cxn modelId="{A144F9DA-B024-432F-8025-B502433DE1A9}" type="presParOf" srcId="{2719FFC6-2D0F-438B-8997-447483C0AD39}" destId="{8AC75408-A83A-4B24-A30F-7377A08565C6}" srcOrd="0" destOrd="0" presId="urn:microsoft.com/office/officeart/2018/2/layout/IconVerticalSolidList#1"/>
    <dgm:cxn modelId="{B235678E-76FA-42F1-85AC-CA9A11513663}" type="presParOf" srcId="{2719FFC6-2D0F-438B-8997-447483C0AD39}" destId="{5088C622-3FFB-47D9-A26D-06054D22A5A7}" srcOrd="1" destOrd="0" presId="urn:microsoft.com/office/officeart/2018/2/layout/IconVerticalSolidList#1"/>
    <dgm:cxn modelId="{0D6A5454-FE3D-4816-8149-AFF9418AC9F0}" type="presParOf" srcId="{2719FFC6-2D0F-438B-8997-447483C0AD39}" destId="{9FF22361-0B05-4462-BB88-3885C3AC2C02}" srcOrd="2" destOrd="0" presId="urn:microsoft.com/office/officeart/2018/2/layout/IconVerticalSolidList#1"/>
    <dgm:cxn modelId="{3F9887C8-C263-43A4-806C-EB1DBEAC0AC8}" type="presParOf" srcId="{2719FFC6-2D0F-438B-8997-447483C0AD39}" destId="{DB221D5C-8E51-47CA-9565-DA91D94E4D76}" srcOrd="3" destOrd="0" presId="urn:microsoft.com/office/officeart/2018/2/layout/IconVerticalSolidList#1"/>
    <dgm:cxn modelId="{1E48D072-6B50-48FA-8B7A-3FBA213BE1E9}" type="presParOf" srcId="{39166502-40B2-441C-8391-3FB2E3F462D9}" destId="{992BF26A-A15E-47C7-BD99-938750D2A969}" srcOrd="3" destOrd="0" presId="urn:microsoft.com/office/officeart/2018/2/layout/IconVerticalSolidList#1"/>
    <dgm:cxn modelId="{5A9D4D51-54F8-4319-BD9F-1604BE37AF78}" type="presParOf" srcId="{39166502-40B2-441C-8391-3FB2E3F462D9}" destId="{FBDE2D1D-30AD-4684-9397-F4E6543A3644}" srcOrd="4" destOrd="0" presId="urn:microsoft.com/office/officeart/2018/2/layout/IconVerticalSolidList#1"/>
    <dgm:cxn modelId="{3E5A8EE5-6065-4BE8-9011-16A9C6639CE1}" type="presParOf" srcId="{FBDE2D1D-30AD-4684-9397-F4E6543A3644}" destId="{C01A6FD6-644F-4A38-8AAF-FA2CD15EFB95}" srcOrd="0" destOrd="0" presId="urn:microsoft.com/office/officeart/2018/2/layout/IconVerticalSolidList#1"/>
    <dgm:cxn modelId="{B9C04EEE-E1A4-4318-BBD7-A210EABEBCFA}" type="presParOf" srcId="{FBDE2D1D-30AD-4684-9397-F4E6543A3644}" destId="{5EA392A0-C484-48E8-81EA-8479B0B6C090}" srcOrd="1" destOrd="0" presId="urn:microsoft.com/office/officeart/2018/2/layout/IconVerticalSolidList#1"/>
    <dgm:cxn modelId="{A2D8A5DC-41BC-4646-8EE3-A0B84BC021ED}" type="presParOf" srcId="{FBDE2D1D-30AD-4684-9397-F4E6543A3644}" destId="{8C399FA1-94C6-4518-9967-9BBB0F60E37D}" srcOrd="2" destOrd="0" presId="urn:microsoft.com/office/officeart/2018/2/layout/IconVerticalSolidList#1"/>
    <dgm:cxn modelId="{A79A35EE-F4FE-4591-9922-DD95A1602BFB}" type="presParOf" srcId="{FBDE2D1D-30AD-4684-9397-F4E6543A3644}" destId="{0F594D1E-8E8D-452F-9A66-DA5B842B5860}" srcOrd="3" destOrd="0" presId="urn:microsoft.com/office/officeart/2018/2/layout/IconVerticalSolidList#1"/>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3A8AD-8B01-4110-A29F-10CC5F7A2D5A}">
      <dsp:nvSpPr>
        <dsp:cNvPr id="0" name=""/>
        <dsp:cNvSpPr/>
      </dsp:nvSpPr>
      <dsp:spPr>
        <a:xfrm>
          <a:off x="0" y="571"/>
          <a:ext cx="3874153" cy="1336194"/>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B2245B-A34B-48ED-A134-55D6D3C49DD6}">
      <dsp:nvSpPr>
        <dsp:cNvPr id="0" name=""/>
        <dsp:cNvSpPr/>
      </dsp:nvSpPr>
      <dsp:spPr>
        <a:xfrm>
          <a:off x="404198" y="301214"/>
          <a:ext cx="734906" cy="734906"/>
        </a:xfrm>
        <a:prstGeom prst="rect">
          <a:avLst/>
        </a:prstGeom>
        <a:blipFill>
          <a:blip xmlns:r="http://schemas.openxmlformats.org/officeDocument/2006/relationships" r:embed="rId1" cstate="email">
            <a:extLst>
              <a:ext uri="{28A0092B-C50C-407E-A947-70E740481C1C}">
                <a14:useLocalDpi xmlns:a14="http://schemas.microsoft.com/office/drawing/2010/main"/>
              </a:ext>
              <a:ext uri="{96DAC541-7B7A-43D3-8B79-37D633B846F1}">
                <asvg:svgBlip xmlns:asvg="http://schemas.microsoft.com/office/drawing/2016/SVG/main" r:embed="rId2"/>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D3242E-FC26-455F-B6ED-8FC692CBD89E}">
      <dsp:nvSpPr>
        <dsp:cNvPr id="0" name=""/>
        <dsp:cNvSpPr/>
      </dsp:nvSpPr>
      <dsp:spPr>
        <a:xfrm>
          <a:off x="1543304" y="571"/>
          <a:ext cx="2330848" cy="13361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414" tIns="141414" rIns="141414" bIns="141414" numCol="1" spcCol="1270" rtlCol="0" anchor="ctr" anchorCtr="0">
          <a:noAutofit/>
        </a:bodyPr>
        <a:lstStyle/>
        <a:p>
          <a:pPr marL="0" lvl="0" indent="0" algn="l" defTabSz="800100">
            <a:lnSpc>
              <a:spcPct val="100000"/>
            </a:lnSpc>
            <a:spcBef>
              <a:spcPct val="0"/>
            </a:spcBef>
            <a:spcAft>
              <a:spcPct val="35000"/>
            </a:spcAft>
            <a:buNone/>
          </a:pPr>
          <a:r>
            <a:rPr lang="sl-SI" sz="1800" b="1" kern="1200" dirty="0"/>
            <a:t>Tržna strategija na mednarodnih trgih</a:t>
          </a:r>
        </a:p>
      </dsp:txBody>
      <dsp:txXfrm>
        <a:off x="1543304" y="571"/>
        <a:ext cx="2330848" cy="1336194"/>
      </dsp:txXfrm>
    </dsp:sp>
    <dsp:sp modelId="{8AC75408-A83A-4B24-A30F-7377A08565C6}">
      <dsp:nvSpPr>
        <dsp:cNvPr id="0" name=""/>
        <dsp:cNvSpPr/>
      </dsp:nvSpPr>
      <dsp:spPr>
        <a:xfrm>
          <a:off x="0" y="1670813"/>
          <a:ext cx="3874153" cy="1336194"/>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88C622-3FFB-47D9-A26D-06054D22A5A7}">
      <dsp:nvSpPr>
        <dsp:cNvPr id="0" name=""/>
        <dsp:cNvSpPr/>
      </dsp:nvSpPr>
      <dsp:spPr>
        <a:xfrm>
          <a:off x="404198" y="1971457"/>
          <a:ext cx="734906" cy="734906"/>
        </a:xfrm>
        <a:prstGeom prst="rect">
          <a:avLst/>
        </a:prstGeom>
        <a:blipFill>
          <a:blip xmlns:r="http://schemas.openxmlformats.org/officeDocument/2006/relationships"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221D5C-8E51-47CA-9565-DA91D94E4D76}">
      <dsp:nvSpPr>
        <dsp:cNvPr id="0" name=""/>
        <dsp:cNvSpPr/>
      </dsp:nvSpPr>
      <dsp:spPr>
        <a:xfrm>
          <a:off x="1543304" y="1670813"/>
          <a:ext cx="2330848" cy="13361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414" tIns="141414" rIns="141414" bIns="141414" numCol="1" spcCol="1270" rtlCol="0" anchor="ctr" anchorCtr="0">
          <a:noAutofit/>
        </a:bodyPr>
        <a:lstStyle/>
        <a:p>
          <a:pPr marL="0" lvl="0" indent="0" algn="l" defTabSz="800100">
            <a:lnSpc>
              <a:spcPct val="100000"/>
            </a:lnSpc>
            <a:spcBef>
              <a:spcPct val="0"/>
            </a:spcBef>
            <a:spcAft>
              <a:spcPct val="35000"/>
            </a:spcAft>
            <a:buNone/>
          </a:pPr>
          <a:r>
            <a:rPr lang="sl-SI" sz="1800" b="1" kern="1200" dirty="0"/>
            <a:t>Izvozna naravnanost in izvozni načrt</a:t>
          </a:r>
        </a:p>
      </dsp:txBody>
      <dsp:txXfrm>
        <a:off x="1543304" y="1670813"/>
        <a:ext cx="2330848" cy="1336194"/>
      </dsp:txXfrm>
    </dsp:sp>
    <dsp:sp modelId="{C01A6FD6-644F-4A38-8AAF-FA2CD15EFB95}">
      <dsp:nvSpPr>
        <dsp:cNvPr id="0" name=""/>
        <dsp:cNvSpPr/>
      </dsp:nvSpPr>
      <dsp:spPr>
        <a:xfrm>
          <a:off x="0" y="3341056"/>
          <a:ext cx="3874153" cy="1336194"/>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A392A0-C484-48E8-81EA-8479B0B6C090}">
      <dsp:nvSpPr>
        <dsp:cNvPr id="0" name=""/>
        <dsp:cNvSpPr/>
      </dsp:nvSpPr>
      <dsp:spPr>
        <a:xfrm>
          <a:off x="404198" y="3641700"/>
          <a:ext cx="734906" cy="734906"/>
        </a:xfrm>
        <a:prstGeom prst="rect">
          <a:avLst/>
        </a:prstGeom>
        <a:blipFill>
          <a:blip xmlns:r="http://schemas.openxmlformats.org/officeDocument/2006/relationships"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594D1E-8E8D-452F-9A66-DA5B842B5860}">
      <dsp:nvSpPr>
        <dsp:cNvPr id="0" name=""/>
        <dsp:cNvSpPr/>
      </dsp:nvSpPr>
      <dsp:spPr>
        <a:xfrm>
          <a:off x="1543304" y="3341056"/>
          <a:ext cx="2330848" cy="13361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414" tIns="141414" rIns="141414" bIns="141414" numCol="1" spcCol="1270" rtlCol="0" anchor="ctr" anchorCtr="0">
          <a:noAutofit/>
        </a:bodyPr>
        <a:lstStyle/>
        <a:p>
          <a:pPr marL="0" lvl="0" indent="0" algn="l" defTabSz="800100">
            <a:lnSpc>
              <a:spcPct val="100000"/>
            </a:lnSpc>
            <a:spcBef>
              <a:spcPct val="0"/>
            </a:spcBef>
            <a:spcAft>
              <a:spcPct val="35000"/>
            </a:spcAft>
            <a:buNone/>
          </a:pPr>
          <a:r>
            <a:rPr lang="sl-SI" sz="1800" b="1" kern="1200"/>
            <a:t>Tveganje pri internacionalizaciji procesov</a:t>
          </a:r>
        </a:p>
      </dsp:txBody>
      <dsp:txXfrm>
        <a:off x="1543304" y="3341056"/>
        <a:ext cx="2330848" cy="133619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1">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a:extLst>
              <a:ext uri="{FF2B5EF4-FFF2-40B4-BE49-F238E27FC236}">
                <a16:creationId xmlns:a16="http://schemas.microsoft.com/office/drawing/2014/main" id="{6169671B-947A-44A3-A764-A91E66D469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a:p>
        </p:txBody>
      </p:sp>
      <p:sp>
        <p:nvSpPr>
          <p:cNvPr id="3" name="Marcador de fecha 2">
            <a:extLst>
              <a:ext uri="{FF2B5EF4-FFF2-40B4-BE49-F238E27FC236}">
                <a16:creationId xmlns:a16="http://schemas.microsoft.com/office/drawing/2014/main" id="{2B4B23CC-4610-41C4-A0CF-67A30700C47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117BB6A-85AA-4400-958D-8477525C2BF7}" type="datetime1">
              <a:rPr lang="es-ES" smtClean="0"/>
              <a:t>09/11/2021</a:t>
            </a:fld>
            <a:endParaRPr lang="es-ES"/>
          </a:p>
        </p:txBody>
      </p:sp>
      <p:sp>
        <p:nvSpPr>
          <p:cNvPr id="4" name="Marcador de pie de página 3">
            <a:extLst>
              <a:ext uri="{FF2B5EF4-FFF2-40B4-BE49-F238E27FC236}">
                <a16:creationId xmlns:a16="http://schemas.microsoft.com/office/drawing/2014/main" id="{1F94FC55-2324-40BC-8420-15EC835D95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a:p>
        </p:txBody>
      </p:sp>
      <p:sp>
        <p:nvSpPr>
          <p:cNvPr id="5" name="Marcador de posición de número de diapositiva 4">
            <a:extLst>
              <a:ext uri="{FF2B5EF4-FFF2-40B4-BE49-F238E27FC236}">
                <a16:creationId xmlns:a16="http://schemas.microsoft.com/office/drawing/2014/main" id="{663EC604-E5A5-4A58-AC5A-211F83D37C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E3B048B-0EBA-466F-928F-37073F3BFB70}" type="slidenum">
              <a:rPr lang="es-ES" smtClean="0"/>
              <a:t>‹#›</a:t>
            </a:fld>
            <a:endParaRPr lang="es-ES"/>
          </a:p>
        </p:txBody>
      </p:sp>
    </p:spTree>
    <p:extLst>
      <p:ext uri="{BB962C8B-B14F-4D97-AF65-F5344CB8AC3E}">
        <p14:creationId xmlns:p14="http://schemas.microsoft.com/office/powerpoint/2010/main" val="40655076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s-ES" noProof="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4CFF2DAD-AE02-443A-80C2-99DCD8CFC054}" type="datetime1">
              <a:rPr lang="es-ES" noProof="0" smtClean="0"/>
              <a:t>09/11/2021</a:t>
            </a:fld>
            <a:endParaRPr lang="es-ES" noProof="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s-ES" noProof="0"/>
          </a:p>
        </p:txBody>
      </p:sp>
      <p:sp>
        <p:nvSpPr>
          <p:cNvPr id="5" name="Marcador de posición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6" name="Marcador de posición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s-ES" noProof="0"/>
          </a:p>
        </p:txBody>
      </p:sp>
      <p:sp>
        <p:nvSpPr>
          <p:cNvPr id="7" name="Marcador de posición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AED498D-6977-40EC-8E5E-7EB644D5E759}" type="slidenum">
              <a:rPr lang="es-ES" noProof="0" smtClean="0"/>
              <a:t>‹#›</a:t>
            </a:fld>
            <a:endParaRPr lang="es-ES" noProof="0"/>
          </a:p>
        </p:txBody>
      </p:sp>
    </p:spTree>
    <p:extLst>
      <p:ext uri="{BB962C8B-B14F-4D97-AF65-F5344CB8AC3E}">
        <p14:creationId xmlns:p14="http://schemas.microsoft.com/office/powerpoint/2010/main" val="13522643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1</a:t>
            </a:fld>
            <a:endParaRPr lang="es-ES"/>
          </a:p>
        </p:txBody>
      </p:sp>
    </p:spTree>
    <p:extLst>
      <p:ext uri="{BB962C8B-B14F-4D97-AF65-F5344CB8AC3E}">
        <p14:creationId xmlns:p14="http://schemas.microsoft.com/office/powerpoint/2010/main" val="3812783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FA83BD59-A12D-486A-A164-EB9BF88CEA5F}" type="slidenum">
              <a:rPr lang="es-ES" smtClean="0"/>
              <a:t>2</a:t>
            </a:fld>
            <a:endParaRPr lang="es-ES"/>
          </a:p>
        </p:txBody>
      </p:sp>
    </p:spTree>
    <p:extLst>
      <p:ext uri="{BB962C8B-B14F-4D97-AF65-F5344CB8AC3E}">
        <p14:creationId xmlns:p14="http://schemas.microsoft.com/office/powerpoint/2010/main" val="20679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4</a:t>
            </a:fld>
            <a:endParaRPr lang="es-ES"/>
          </a:p>
        </p:txBody>
      </p:sp>
    </p:spTree>
    <p:extLst>
      <p:ext uri="{BB962C8B-B14F-4D97-AF65-F5344CB8AC3E}">
        <p14:creationId xmlns:p14="http://schemas.microsoft.com/office/powerpoint/2010/main" val="33894975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5</a:t>
            </a:fld>
            <a:endParaRPr lang="es-ES"/>
          </a:p>
        </p:txBody>
      </p:sp>
    </p:spTree>
    <p:extLst>
      <p:ext uri="{BB962C8B-B14F-4D97-AF65-F5344CB8AC3E}">
        <p14:creationId xmlns:p14="http://schemas.microsoft.com/office/powerpoint/2010/main" val="3741325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6</a:t>
            </a:fld>
            <a:endParaRPr lang="es-ES"/>
          </a:p>
        </p:txBody>
      </p:sp>
    </p:spTree>
    <p:extLst>
      <p:ext uri="{BB962C8B-B14F-4D97-AF65-F5344CB8AC3E}">
        <p14:creationId xmlns:p14="http://schemas.microsoft.com/office/powerpoint/2010/main" val="313002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7</a:t>
            </a:fld>
            <a:endParaRPr lang="es-ES"/>
          </a:p>
        </p:txBody>
      </p:sp>
    </p:spTree>
    <p:extLst>
      <p:ext uri="{BB962C8B-B14F-4D97-AF65-F5344CB8AC3E}">
        <p14:creationId xmlns:p14="http://schemas.microsoft.com/office/powerpoint/2010/main" val="27776975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dirty="0"/>
          </a:p>
        </p:txBody>
      </p:sp>
      <p:sp>
        <p:nvSpPr>
          <p:cNvPr id="4" name="Marcador de posición de número de diapositiva 3"/>
          <p:cNvSpPr>
            <a:spLocks noGrp="1"/>
          </p:cNvSpPr>
          <p:nvPr>
            <p:ph type="sldNum" sz="quarter" idx="5"/>
          </p:nvPr>
        </p:nvSpPr>
        <p:spPr/>
        <p:txBody>
          <a:bodyPr rtlCol="0"/>
          <a:lstStyle/>
          <a:p>
            <a:pPr rtl="0"/>
            <a:fld id="{4AED498D-6977-40EC-8E5E-7EB644D5E759}" type="slidenum">
              <a:rPr lang="es-ES" smtClean="0"/>
              <a:t>9</a:t>
            </a:fld>
            <a:endParaRPr lang="es-ES"/>
          </a:p>
        </p:txBody>
      </p:sp>
    </p:spTree>
    <p:extLst>
      <p:ext uri="{BB962C8B-B14F-4D97-AF65-F5344CB8AC3E}">
        <p14:creationId xmlns:p14="http://schemas.microsoft.com/office/powerpoint/2010/main" val="24753478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posición de notas 2"/>
          <p:cNvSpPr>
            <a:spLocks noGrp="1"/>
          </p:cNvSpPr>
          <p:nvPr>
            <p:ph type="body" idx="1"/>
          </p:nvPr>
        </p:nvSpPr>
        <p:spPr/>
        <p:txBody>
          <a:bodyPr rtlCol="0"/>
          <a:lstStyle/>
          <a:p>
            <a:pPr rtl="0"/>
            <a:endParaRPr lang="es-ES"/>
          </a:p>
        </p:txBody>
      </p:sp>
      <p:sp>
        <p:nvSpPr>
          <p:cNvPr id="4" name="Marcador de número de diapositiva 3"/>
          <p:cNvSpPr>
            <a:spLocks noGrp="1"/>
          </p:cNvSpPr>
          <p:nvPr>
            <p:ph type="sldNum" sz="quarter" idx="5"/>
          </p:nvPr>
        </p:nvSpPr>
        <p:spPr/>
        <p:txBody>
          <a:bodyPr rtlCol="0"/>
          <a:lstStyle/>
          <a:p>
            <a:pPr rtl="0"/>
            <a:fld id="{4AED498D-6977-40EC-8E5E-7EB644D5E759}" type="slidenum">
              <a:rPr lang="es-ES" smtClean="0"/>
              <a:t>10</a:t>
            </a:fld>
            <a:endParaRPr lang="es-ES"/>
          </a:p>
        </p:txBody>
      </p:sp>
    </p:spTree>
    <p:extLst>
      <p:ext uri="{BB962C8B-B14F-4D97-AF65-F5344CB8AC3E}">
        <p14:creationId xmlns:p14="http://schemas.microsoft.com/office/powerpoint/2010/main" val="3871332900"/>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ctrTitle"/>
          </p:nvPr>
        </p:nvSpPr>
        <p:spPr>
          <a:xfrm>
            <a:off x="1097280" y="758952"/>
            <a:ext cx="10058400" cy="3566160"/>
          </a:xfrm>
        </p:spPr>
        <p:txBody>
          <a:bodyPr rtlCol="0" anchor="b">
            <a:normAutofit/>
          </a:bodyPr>
          <a:lstStyle>
            <a:lvl1pPr algn="l">
              <a:lnSpc>
                <a:spcPct val="90000"/>
              </a:lnSpc>
              <a:defRPr sz="8000" spc="-50" baseline="0">
                <a:solidFill>
                  <a:schemeClr val="tx1">
                    <a:lumMod val="85000"/>
                    <a:lumOff val="15000"/>
                  </a:schemeClr>
                </a:solidFill>
              </a:defRPr>
            </a:lvl1pPr>
          </a:lstStyle>
          <a:p>
            <a:pPr rtl="0"/>
            <a:r>
              <a:rPr lang="es-ES" noProof="0" dirty="0"/>
              <a:t>Haga clic para modificar el estilo de título del patrón</a:t>
            </a:r>
          </a:p>
        </p:txBody>
      </p:sp>
      <p:sp>
        <p:nvSpPr>
          <p:cNvPr id="3" name="Subtítulo 2"/>
          <p:cNvSpPr>
            <a:spLocks noGrp="1"/>
          </p:cNvSpPr>
          <p:nvPr>
            <p:ph type="subTitle" idx="1" hasCustomPrompt="1"/>
          </p:nvPr>
        </p:nvSpPr>
        <p:spPr>
          <a:xfrm>
            <a:off x="1100051" y="4645152"/>
            <a:ext cx="10058400" cy="1143000"/>
          </a:xfrm>
        </p:spPr>
        <p:txBody>
          <a:bodyPr lIns="91440" rIns="91440" rtlCol="0">
            <a:normAutofit/>
          </a:bodyPr>
          <a:lstStyle>
            <a:lvl1pPr marL="0" indent="0" algn="l">
              <a:buNone/>
              <a:defRPr sz="3200" cap="all" spc="200" baseline="0">
                <a:solidFill>
                  <a:schemeClr val="accent1">
                    <a:lumMod val="40000"/>
                    <a:lumOff val="60000"/>
                  </a:schemeClr>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pPr rtl="0"/>
            <a:r>
              <a:rPr lang="es-ES" noProof="0" dirty="0"/>
              <a:t>Haga clic para editar el estilo de subtítulo del patrón</a:t>
            </a:r>
          </a:p>
        </p:txBody>
      </p:sp>
      <p:cxnSp>
        <p:nvCxnSpPr>
          <p:cNvPr id="9" name="Conector recto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Marcador de fecha 3">
            <a:extLst>
              <a:ext uri="{FF2B5EF4-FFF2-40B4-BE49-F238E27FC236}">
                <a16:creationId xmlns:a16="http://schemas.microsoft.com/office/drawing/2014/main" id="{9925CCF1-92C0-4AF3-BFAF-4921631915AB}"/>
              </a:ext>
            </a:extLst>
          </p:cNvPr>
          <p:cNvSpPr>
            <a:spLocks noGrp="1"/>
          </p:cNvSpPr>
          <p:nvPr>
            <p:ph type="dt" sz="half" idx="10"/>
          </p:nvPr>
        </p:nvSpPr>
        <p:spPr/>
        <p:txBody>
          <a:bodyPr rtlCol="0"/>
          <a:lstStyle/>
          <a:p>
            <a:pPr rtl="0"/>
            <a:fld id="{69EA258B-251A-4B80-8034-A2A3933E2FFF}" type="datetime1">
              <a:rPr lang="es-ES" noProof="0" smtClean="0"/>
              <a:t>09/11/2021</a:t>
            </a:fld>
            <a:endParaRPr lang="es-ES" noProof="0"/>
          </a:p>
        </p:txBody>
      </p:sp>
      <p:sp>
        <p:nvSpPr>
          <p:cNvPr id="5" name="Marcador de pie de página 4">
            <a:extLst>
              <a:ext uri="{FF2B5EF4-FFF2-40B4-BE49-F238E27FC236}">
                <a16:creationId xmlns:a16="http://schemas.microsoft.com/office/drawing/2014/main" id="{051A78A9-3DFF-4937-A9F2-5D8CF495F367}"/>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6" name="Marcador de número de diapositiva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pic>
        <p:nvPicPr>
          <p:cNvPr id="11" name="Imagen 10">
            <a:extLst>
              <a:ext uri="{FF2B5EF4-FFF2-40B4-BE49-F238E27FC236}">
                <a16:creationId xmlns:a16="http://schemas.microsoft.com/office/drawing/2014/main" id="{C8DA7D6D-005B-49E8-95B6-B9C426998473}"/>
              </a:ext>
            </a:extLst>
          </p:cNvPr>
          <p:cNvPicPr>
            <a:picLocks noChangeAspect="1"/>
          </p:cNvPicPr>
          <p:nvPr userDrawn="1"/>
        </p:nvPicPr>
        <p:blipFill>
          <a:blip r:embed="rId2">
            <a:extLst>
              <a:ext uri="{BEBA8EAE-BF5A-486C-A8C5-ECC9F3942E4B}">
                <a14:imgProps xmlns:a14="http://schemas.microsoft.com/office/drawing/2010/main">
                  <a14:imgLayer r:embed="rId3">
                    <a14:imgEffect>
                      <a14:colorTemperature colorTemp="7000"/>
                    </a14:imgEffect>
                  </a14:imgLayer>
                </a14:imgProps>
              </a:ext>
            </a:extLst>
          </a:blip>
          <a:stretch>
            <a:fillRect/>
          </a:stretch>
        </p:blipFill>
        <p:spPr>
          <a:xfrm>
            <a:off x="8218423" y="2740152"/>
            <a:ext cx="2438400" cy="1905000"/>
          </a:xfrm>
          <a:prstGeom prst="rect">
            <a:avLst/>
          </a:prstGeom>
        </p:spPr>
      </p:pic>
      <p:pic>
        <p:nvPicPr>
          <p:cNvPr id="12" name="Marcador de posición de contenido 6" descr="panel de circuito">
            <a:extLst>
              <a:ext uri="{FF2B5EF4-FFF2-40B4-BE49-F238E27FC236}">
                <a16:creationId xmlns:a16="http://schemas.microsoft.com/office/drawing/2014/main" id="{59E8CE8B-C51B-43C0-BEB9-F0949D05CCE4}"/>
              </a:ext>
            </a:extLst>
          </p:cNvPr>
          <p:cNvPicPr>
            <a:picLocks noChangeAspect="1"/>
          </p:cNvPicPr>
          <p:nvPr userDrawn="1"/>
        </p:nvPicPr>
        <p:blipFill rotWithShape="1">
          <a:blip r:embed="rId4">
            <a:alphaModFix amt="85000"/>
            <a:duotone>
              <a:prstClr val="black"/>
              <a:schemeClr val="accent2">
                <a:tint val="45000"/>
                <a:satMod val="400000"/>
              </a:schemeClr>
            </a:duotone>
          </a:blip>
          <a:srcRect l="10584" t="9882" r="10584"/>
          <a:stretch/>
        </p:blipFill>
        <p:spPr>
          <a:xfrm flipH="1">
            <a:off x="-3" y="0"/>
            <a:ext cx="8218425" cy="6400800"/>
          </a:xfrm>
          <a:prstGeom prst="rect">
            <a:avLst/>
          </a:prstGeom>
        </p:spPr>
      </p:pic>
    </p:spTree>
    <p:extLst>
      <p:ext uri="{BB962C8B-B14F-4D97-AF65-F5344CB8AC3E}">
        <p14:creationId xmlns:p14="http://schemas.microsoft.com/office/powerpoint/2010/main" val="4271504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1097280" y="758952"/>
            <a:ext cx="10058400" cy="3566160"/>
          </a:xfrm>
        </p:spPr>
        <p:txBody>
          <a:bodyPr rtlCol="0" anchor="b" anchorCtr="0">
            <a:normAutofit/>
          </a:bodyPr>
          <a:lstStyle>
            <a:lvl1pPr>
              <a:lnSpc>
                <a:spcPct val="90000"/>
              </a:lnSpc>
              <a:defRPr sz="8000" b="0">
                <a:solidFill>
                  <a:schemeClr val="tx1">
                    <a:lumMod val="85000"/>
                    <a:lumOff val="15000"/>
                  </a:schemeClr>
                </a:solidFill>
              </a:defRPr>
            </a:lvl1p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4663440"/>
            <a:ext cx="10058400" cy="1143000"/>
          </a:xfrm>
        </p:spPr>
        <p:txBody>
          <a:bodyPr lIns="91440" rIns="91440" rtlCol="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s-ES" noProof="0"/>
              <a:t>Haga clic para modificar los estilos de texto del patrón</a:t>
            </a:r>
          </a:p>
        </p:txBody>
      </p:sp>
      <p:cxnSp>
        <p:nvCxnSpPr>
          <p:cNvPr id="9" name="Conector recto 8">
            <a:extLst>
              <a:ext uri="{FF2B5EF4-FFF2-40B4-BE49-F238E27FC236}">
                <a16:creationId xmlns:a16="http://schemas.microsoft.com/office/drawing/2014/main" id="{459DE2C1-4C52-40A3-8959-27B2C1BEBFF6}"/>
              </a:ext>
            </a:extLst>
          </p:cNvPr>
          <p:cNvCxnSpPr/>
          <p:nvPr userDrawn="1"/>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58DD98F-62C0-476F-A40C-96D96FFD72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p>
            <a:pPr rtl="0"/>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140831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res contenidos">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A7E85F53-3C52-48B5-9943-3A220CBF64E1}"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bg1">
              <a:lumMod val="85000"/>
              <a:alpha val="50000"/>
            </a:schemeClr>
          </a:solidFill>
        </p:spPr>
        <p:txBody>
          <a:bodyPr lIns="720000" tIns="108000" rtlCol="0" anchor="ctr" anchorCtr="0">
            <a:normAutofit/>
          </a:bodyPr>
          <a:lstStyle>
            <a:lvl1pPr>
              <a:defRPr sz="3600"/>
            </a:lvl1pPr>
          </a:lstStyle>
          <a:p>
            <a:pPr rtl="0"/>
            <a:r>
              <a:rPr lang="es-ES" noProof="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4355" y="1812759"/>
            <a:ext cx="4954159" cy="3748193"/>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15" name="Marcador de posición de contenido 3">
            <a:extLst>
              <a:ext uri="{FF2B5EF4-FFF2-40B4-BE49-F238E27FC236}">
                <a16:creationId xmlns:a16="http://schemas.microsoft.com/office/drawing/2014/main" id="{2F227ADD-898B-46CB-92A8-AC4962D20811}"/>
              </a:ext>
            </a:extLst>
          </p:cNvPr>
          <p:cNvSpPr>
            <a:spLocks noGrp="1"/>
          </p:cNvSpPr>
          <p:nvPr>
            <p:ph sz="half" idx="2"/>
          </p:nvPr>
        </p:nvSpPr>
        <p:spPr>
          <a:xfrm>
            <a:off x="6499901" y="1812759"/>
            <a:ext cx="4954159"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789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Imagen con contenido">
    <p:bg>
      <p:bgPr>
        <a:solidFill>
          <a:schemeClr val="bg1"/>
        </a:solid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Marcador de fecha 6">
            <a:extLst>
              <a:ext uri="{FF2B5EF4-FFF2-40B4-BE49-F238E27FC236}">
                <a16:creationId xmlns:a16="http://schemas.microsoft.com/office/drawing/2014/main" id="{AAF2E137-EC28-48F8-9198-1F02539029B6}"/>
              </a:ext>
            </a:extLst>
          </p:cNvPr>
          <p:cNvSpPr>
            <a:spLocks noGrp="1"/>
          </p:cNvSpPr>
          <p:nvPr>
            <p:ph type="dt" sz="half" idx="10"/>
          </p:nvPr>
        </p:nvSpPr>
        <p:spPr/>
        <p:txBody>
          <a:bodyPr rtlCol="0"/>
          <a:lstStyle/>
          <a:p>
            <a:pPr rtl="0"/>
            <a:fld id="{FA55D437-AFCF-4672-935D-D1715DA16B29}" type="datetime1">
              <a:rPr lang="es-ES" noProof="0" smtClean="0"/>
              <a:t>09/11/2021</a:t>
            </a:fld>
            <a:endParaRPr lang="es-ES" noProof="0"/>
          </a:p>
        </p:txBody>
      </p:sp>
      <p:sp>
        <p:nvSpPr>
          <p:cNvPr id="8" name="Marcador de pie de página 7">
            <a:extLst>
              <a:ext uri="{FF2B5EF4-FFF2-40B4-BE49-F238E27FC236}">
                <a16:creationId xmlns:a16="http://schemas.microsoft.com/office/drawing/2014/main" id="{189422CD-6F62-4DD6-89EF-07A60B42D219}"/>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1" name="Marcador de número de diapositiva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12" name="Marcador de posición de imagen 5">
            <a:extLst>
              <a:ext uri="{FF2B5EF4-FFF2-40B4-BE49-F238E27FC236}">
                <a16:creationId xmlns:a16="http://schemas.microsoft.com/office/drawing/2014/main" id="{7BF857FE-9EDF-40AC-A282-858EC0C2C6A7}"/>
              </a:ext>
            </a:extLst>
          </p:cNvPr>
          <p:cNvSpPr>
            <a:spLocks noGrp="1"/>
          </p:cNvSpPr>
          <p:nvPr>
            <p:ph type="pic" sz="quarter" idx="13"/>
          </p:nvPr>
        </p:nvSpPr>
        <p:spPr>
          <a:xfrm>
            <a:off x="0" y="0"/>
            <a:ext cx="12192000" cy="6408000"/>
          </a:xfrm>
        </p:spPr>
        <p:txBody>
          <a:bodyPr rtlCol="0" anchor="ctr" anchorCtr="0">
            <a:normAutofit/>
          </a:bodyPr>
          <a:lstStyle>
            <a:lvl1pPr algn="ctr">
              <a:defRPr sz="1600"/>
            </a:lvl1pPr>
          </a:lstStyle>
          <a:p>
            <a:pPr rtl="0"/>
            <a:r>
              <a:rPr lang="es-ES" noProof="0"/>
              <a:t>Haga clic en el icono para agregar una imagen</a:t>
            </a:r>
          </a:p>
        </p:txBody>
      </p:sp>
      <p:sp>
        <p:nvSpPr>
          <p:cNvPr id="13" name="Título 7">
            <a:extLst>
              <a:ext uri="{FF2B5EF4-FFF2-40B4-BE49-F238E27FC236}">
                <a16:creationId xmlns:a16="http://schemas.microsoft.com/office/drawing/2014/main" id="{8BBD3378-DD0B-4070-88AA-07DEEA1B7A80}"/>
              </a:ext>
            </a:extLst>
          </p:cNvPr>
          <p:cNvSpPr>
            <a:spLocks noGrp="1"/>
          </p:cNvSpPr>
          <p:nvPr>
            <p:ph type="title" hasCustomPrompt="1"/>
          </p:nvPr>
        </p:nvSpPr>
        <p:spPr>
          <a:xfrm>
            <a:off x="0" y="0"/>
            <a:ext cx="12192000" cy="1296537"/>
          </a:xfrm>
          <a:solidFill>
            <a:schemeClr val="accent5">
              <a:lumMod val="75000"/>
              <a:alpha val="50000"/>
            </a:schemeClr>
          </a:solidFill>
        </p:spPr>
        <p:txBody>
          <a:bodyPr lIns="684000" tIns="108000" rtlCol="0" anchor="ctr" anchorCtr="0">
            <a:normAutofit/>
          </a:bodyPr>
          <a:lstStyle>
            <a:lvl1pPr>
              <a:defRPr sz="4000"/>
            </a:lvl1pPr>
          </a:lstStyle>
          <a:p>
            <a:pPr rtl="0"/>
            <a:r>
              <a:rPr lang="es-ES" noProof="0" dirty="0"/>
              <a:t>Haga clic para modificar el estilo del título del patrón</a:t>
            </a:r>
          </a:p>
        </p:txBody>
      </p:sp>
      <p:sp>
        <p:nvSpPr>
          <p:cNvPr id="14" name="Marcador de posición de contenido 2">
            <a:extLst>
              <a:ext uri="{FF2B5EF4-FFF2-40B4-BE49-F238E27FC236}">
                <a16:creationId xmlns:a16="http://schemas.microsoft.com/office/drawing/2014/main" id="{B8349DBD-05C9-497A-BAB7-08CE307FB98A}"/>
              </a:ext>
            </a:extLst>
          </p:cNvPr>
          <p:cNvSpPr>
            <a:spLocks noGrp="1"/>
          </p:cNvSpPr>
          <p:nvPr>
            <p:ph sz="half" idx="1"/>
          </p:nvPr>
        </p:nvSpPr>
        <p:spPr>
          <a:xfrm>
            <a:off x="747981" y="1812759"/>
            <a:ext cx="10905457" cy="4088418"/>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16" name="Conector recto 15">
            <a:extLst>
              <a:ext uri="{FF2B5EF4-FFF2-40B4-BE49-F238E27FC236}">
                <a16:creationId xmlns:a16="http://schemas.microsoft.com/office/drawing/2014/main" id="{8B0AF26B-41C3-4BBB-A8E9-8EAB965C6D7A}"/>
              </a:ext>
            </a:extLst>
          </p:cNvPr>
          <p:cNvCxnSpPr/>
          <p:nvPr userDrawn="1"/>
        </p:nvCxnSpPr>
        <p:spPr>
          <a:xfrm>
            <a:off x="-600" y="1283417"/>
            <a:ext cx="121932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43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os Objetos_1">
    <p:spTree>
      <p:nvGrpSpPr>
        <p:cNvPr id="1" name=""/>
        <p:cNvGrpSpPr/>
        <p:nvPr/>
      </p:nvGrpSpPr>
      <p:grpSpPr>
        <a:xfrm>
          <a:off x="0" y="0"/>
          <a:ext cx="0" cy="0"/>
          <a:chOff x="0" y="0"/>
          <a:chExt cx="0" cy="0"/>
        </a:xfrm>
      </p:grpSpPr>
      <p:sp>
        <p:nvSpPr>
          <p:cNvPr id="6" name="Marcador de posición de imagen 5">
            <a:extLst>
              <a:ext uri="{FF2B5EF4-FFF2-40B4-BE49-F238E27FC236}">
                <a16:creationId xmlns:a16="http://schemas.microsoft.com/office/drawing/2014/main" id="{EC21F8EC-6CCD-434E-925E-0A9FF574DA19}"/>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8" name="Título 7"/>
          <p:cNvSpPr>
            <a:spLocks noGrp="1"/>
          </p:cNvSpPr>
          <p:nvPr>
            <p:ph type="title"/>
          </p:nvPr>
        </p:nvSpPr>
        <p:spPr>
          <a:xfrm>
            <a:off x="1097280" y="230332"/>
            <a:ext cx="10058400" cy="1450757"/>
          </a:xfrm>
        </p:spPr>
        <p:txBody>
          <a:bodyPr rtlCol="0">
            <a:normAutofit/>
          </a:bodyPr>
          <a:lstStyle>
            <a:lvl1pPr>
              <a:defRPr sz="4000"/>
            </a:lvl1pPr>
          </a:lstStyle>
          <a:p>
            <a:pPr rtl="0"/>
            <a:r>
              <a:rPr lang="es-ES" noProof="0"/>
              <a:t>Haga clic para modificar el estilo de título del patrón</a:t>
            </a:r>
          </a:p>
        </p:txBody>
      </p:sp>
      <p:sp>
        <p:nvSpPr>
          <p:cNvPr id="4" name="Marcador de contenido 3"/>
          <p:cNvSpPr>
            <a:spLocks noGrp="1"/>
          </p:cNvSpPr>
          <p:nvPr>
            <p:ph sz="half" idx="2"/>
          </p:nvPr>
        </p:nvSpPr>
        <p:spPr>
          <a:xfrm>
            <a:off x="1097280" y="2464540"/>
            <a:ext cx="10058400" cy="3748194"/>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5782D47D-B0DC-4C40-BCC6-BBBA32584A38}"/>
              </a:ext>
            </a:extLst>
          </p:cNvPr>
          <p:cNvSpPr>
            <a:spLocks noGrp="1"/>
          </p:cNvSpPr>
          <p:nvPr>
            <p:ph type="dt" sz="half" idx="10"/>
          </p:nvPr>
        </p:nvSpPr>
        <p:spPr/>
        <p:txBody>
          <a:bodyPr rtlCol="0"/>
          <a:lstStyle/>
          <a:p>
            <a:pPr rtl="0"/>
            <a:fld id="{34731776-AAC2-4EF3-A833-1BE03AECD808}" type="datetime1">
              <a:rPr lang="es-ES" noProof="0" smtClean="0"/>
              <a:t>09/11/2021</a:t>
            </a:fld>
            <a:endParaRPr lang="es-ES" noProof="0"/>
          </a:p>
        </p:txBody>
      </p:sp>
      <p:sp>
        <p:nvSpPr>
          <p:cNvPr id="9" name="Marcador de pie de página 8">
            <a:extLst>
              <a:ext uri="{FF2B5EF4-FFF2-40B4-BE49-F238E27FC236}">
                <a16:creationId xmlns:a16="http://schemas.microsoft.com/office/drawing/2014/main" id="{4690D34E-7EBD-44B2-83CA-4C126A18D7E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0" name="Marcador de número de diapositiva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cxnSp>
        <p:nvCxnSpPr>
          <p:cNvPr id="5" name="Conector recto 4">
            <a:extLst>
              <a:ext uri="{FF2B5EF4-FFF2-40B4-BE49-F238E27FC236}">
                <a16:creationId xmlns:a16="http://schemas.microsoft.com/office/drawing/2014/main" id="{18DEBF4F-95EE-485E-BCD1-56682C51B64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1316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Dos objetos">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C4EBDE6A-1ADD-429D-8178-C718977B5FFE}"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
        <p:nvSpPr>
          <p:cNvPr id="6" name="Marcador de posición de imagen 5">
            <a:extLst>
              <a:ext uri="{FF2B5EF4-FFF2-40B4-BE49-F238E27FC236}">
                <a16:creationId xmlns:a16="http://schemas.microsoft.com/office/drawing/2014/main" id="{C85C68E9-6B5E-46D9-AAB7-BE93B1378B84}"/>
              </a:ext>
            </a:extLst>
          </p:cNvPr>
          <p:cNvSpPr>
            <a:spLocks noGrp="1"/>
          </p:cNvSpPr>
          <p:nvPr>
            <p:ph type="pic" sz="quarter" idx="13"/>
          </p:nvPr>
        </p:nvSpPr>
        <p:spPr>
          <a:xfrm>
            <a:off x="0" y="1907362"/>
            <a:ext cx="12192000" cy="4493433"/>
          </a:xfrm>
        </p:spPr>
        <p:txBody>
          <a:bodyPr rtlCol="0" anchor="ctr" anchorCtr="0"/>
          <a:lstStyle>
            <a:lvl1pPr algn="ctr">
              <a:defRPr/>
            </a:lvl1pPr>
          </a:lstStyle>
          <a:p>
            <a:pPr rtl="0"/>
            <a:r>
              <a:rPr lang="es-ES" noProof="0"/>
              <a:t>Haga clic en el icono para agregar una imagen</a:t>
            </a:r>
          </a:p>
        </p:txBody>
      </p:sp>
      <p:sp>
        <p:nvSpPr>
          <p:cNvPr id="7" name="Título 7">
            <a:extLst>
              <a:ext uri="{FF2B5EF4-FFF2-40B4-BE49-F238E27FC236}">
                <a16:creationId xmlns:a16="http://schemas.microsoft.com/office/drawing/2014/main" id="{7DEE74D2-9B60-4DE8-9A31-91D3CBA8DC64}"/>
              </a:ext>
            </a:extLst>
          </p:cNvPr>
          <p:cNvSpPr>
            <a:spLocks noGrp="1"/>
          </p:cNvSpPr>
          <p:nvPr>
            <p:ph type="title"/>
          </p:nvPr>
        </p:nvSpPr>
        <p:spPr>
          <a:xfrm>
            <a:off x="1097280" y="230332"/>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8" name="Marcador de contenido 3">
            <a:extLst>
              <a:ext uri="{FF2B5EF4-FFF2-40B4-BE49-F238E27FC236}">
                <a16:creationId xmlns:a16="http://schemas.microsoft.com/office/drawing/2014/main" id="{390A09A4-2667-45F1-9F4E-37A50F1F58BA}"/>
              </a:ext>
            </a:extLst>
          </p:cNvPr>
          <p:cNvSpPr>
            <a:spLocks noGrp="1"/>
          </p:cNvSpPr>
          <p:nvPr>
            <p:ph sz="half" idx="2"/>
          </p:nvPr>
        </p:nvSpPr>
        <p:spPr>
          <a:xfrm>
            <a:off x="1080347" y="2346008"/>
            <a:ext cx="10058400" cy="3748194"/>
          </a:xfrm>
        </p:spPr>
        <p:txBody>
          <a:bodyPr numCol="2" spcCol="540000" rtlCol="0">
            <a:normAutofit/>
          </a:bodyPr>
          <a:lstStyle>
            <a:lvl1pPr>
              <a:defRPr sz="1600"/>
            </a:lvl1pPr>
            <a:lvl2pPr>
              <a:defRPr sz="1600"/>
            </a:lvl2pPr>
            <a:lvl3pPr>
              <a:defRPr sz="1600"/>
            </a:lvl3pPr>
            <a:lvl4pPr>
              <a:defRPr sz="1600"/>
            </a:lvl4pPr>
            <a:lvl5pPr>
              <a:defRPr sz="1600"/>
            </a:lvl5pPr>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cxnSp>
        <p:nvCxnSpPr>
          <p:cNvPr id="9" name="Conector recto 8">
            <a:extLst>
              <a:ext uri="{FF2B5EF4-FFF2-40B4-BE49-F238E27FC236}">
                <a16:creationId xmlns:a16="http://schemas.microsoft.com/office/drawing/2014/main" id="{CA14E254-0C82-4865-9922-29444D17B571}"/>
              </a:ext>
            </a:extLst>
          </p:cNvPr>
          <p:cNvCxnSpPr/>
          <p:nvPr userDrawn="1"/>
        </p:nvCxnSpPr>
        <p:spPr>
          <a:xfrm>
            <a:off x="0" y="1900553"/>
            <a:ext cx="12192000" cy="0"/>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1068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ítulo 9"/>
          <p:cNvSpPr>
            <a:spLocks noGrp="1"/>
          </p:cNvSpPr>
          <p:nvPr>
            <p:ph type="title"/>
          </p:nvPr>
        </p:nvSpPr>
        <p:spPr>
          <a:xfrm>
            <a:off x="1097280" y="286603"/>
            <a:ext cx="10058400" cy="1450757"/>
          </a:xfrm>
        </p:spPr>
        <p:txBody>
          <a:bodyPr rtlCol="0">
            <a:normAutofit/>
          </a:bodyPr>
          <a:lstStyle>
            <a:lvl1pPr>
              <a:defRPr sz="4000"/>
            </a:lvl1pPr>
          </a:lstStyle>
          <a:p>
            <a:pPr rtl="0"/>
            <a:r>
              <a:rPr lang="es-ES" noProof="0" dirty="0"/>
              <a:t>Haga clic para modificar el estilo de título del patrón</a:t>
            </a:r>
          </a:p>
        </p:txBody>
      </p:sp>
      <p:sp>
        <p:nvSpPr>
          <p:cNvPr id="3" name="Marcador de posición de texto 2"/>
          <p:cNvSpPr>
            <a:spLocks noGrp="1"/>
          </p:cNvSpPr>
          <p:nvPr>
            <p:ph type="body" idx="1"/>
          </p:nvPr>
        </p:nvSpPr>
        <p:spPr>
          <a:xfrm>
            <a:off x="1097280"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4" name="Marcador de posición de contenido 3"/>
          <p:cNvSpPr>
            <a:spLocks noGrp="1"/>
          </p:cNvSpPr>
          <p:nvPr>
            <p:ph sz="half" idx="2"/>
          </p:nvPr>
        </p:nvSpPr>
        <p:spPr>
          <a:xfrm>
            <a:off x="1097280" y="2958274"/>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5" name="Marcador de posición de texto 4"/>
          <p:cNvSpPr>
            <a:spLocks noGrp="1"/>
          </p:cNvSpPr>
          <p:nvPr>
            <p:ph type="body" sz="quarter" idx="3"/>
          </p:nvPr>
        </p:nvSpPr>
        <p:spPr>
          <a:xfrm>
            <a:off x="6515944" y="2057400"/>
            <a:ext cx="4639736" cy="736282"/>
          </a:xfrm>
        </p:spPr>
        <p:txBody>
          <a:bodyPr lIns="91440" rIns="91440" rtlCol="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s-ES" noProof="0"/>
              <a:t>Haga clic para modificar los estilos de texto del patrón</a:t>
            </a:r>
          </a:p>
        </p:txBody>
      </p:sp>
      <p:sp>
        <p:nvSpPr>
          <p:cNvPr id="6" name="Marcador de posición de contenido 5"/>
          <p:cNvSpPr>
            <a:spLocks noGrp="1"/>
          </p:cNvSpPr>
          <p:nvPr>
            <p:ph sz="quarter" idx="4"/>
          </p:nvPr>
        </p:nvSpPr>
        <p:spPr>
          <a:xfrm>
            <a:off x="6515944" y="2958273"/>
            <a:ext cx="4639736" cy="2910821"/>
          </a:xfrm>
        </p:spPr>
        <p:txBody>
          <a:bodyPr rtlCol="0"/>
          <a:lstStyle/>
          <a:p>
            <a:pPr lvl="0" rtl="0"/>
            <a:r>
              <a:rPr lang="es-ES" noProof="0"/>
              <a:t>Haga clic para modificar los estilos de texto del patrón</a:t>
            </a:r>
          </a:p>
          <a:p>
            <a:pPr lvl="1" rtl="0"/>
            <a:r>
              <a:rPr lang="es-ES" noProof="0"/>
              <a:t>Segundo nivel</a:t>
            </a:r>
          </a:p>
          <a:p>
            <a:pPr lvl="2" rtl="0"/>
            <a:r>
              <a:rPr lang="es-ES" noProof="0"/>
              <a:t>Tercer nivel</a:t>
            </a:r>
          </a:p>
          <a:p>
            <a:pPr lvl="3" rtl="0"/>
            <a:r>
              <a:rPr lang="es-ES" noProof="0"/>
              <a:t>Cuarto nivel</a:t>
            </a:r>
          </a:p>
          <a:p>
            <a:pPr lvl="4" rtl="0"/>
            <a:r>
              <a:rPr lang="es-ES" noProof="0"/>
              <a:t>Quinto nivel</a:t>
            </a:r>
          </a:p>
        </p:txBody>
      </p:sp>
      <p:sp>
        <p:nvSpPr>
          <p:cNvPr id="2" name="Marcador de fecha 1">
            <a:extLst>
              <a:ext uri="{FF2B5EF4-FFF2-40B4-BE49-F238E27FC236}">
                <a16:creationId xmlns:a16="http://schemas.microsoft.com/office/drawing/2014/main" id="{8AF8A515-AA94-45D1-9223-5C2272618D85}"/>
              </a:ext>
            </a:extLst>
          </p:cNvPr>
          <p:cNvSpPr>
            <a:spLocks noGrp="1"/>
          </p:cNvSpPr>
          <p:nvPr>
            <p:ph type="dt" sz="half" idx="10"/>
          </p:nvPr>
        </p:nvSpPr>
        <p:spPr/>
        <p:txBody>
          <a:bodyPr rtlCol="0"/>
          <a:lstStyle/>
          <a:p>
            <a:pPr rtl="0"/>
            <a:fld id="{9763B5F9-4749-4969-9EC8-AF4244F55A66}" type="datetime1">
              <a:rPr lang="es-ES" noProof="0" smtClean="0"/>
              <a:t>09/11/2021</a:t>
            </a:fld>
            <a:endParaRPr lang="es-ES" noProof="0"/>
          </a:p>
        </p:txBody>
      </p:sp>
      <p:sp>
        <p:nvSpPr>
          <p:cNvPr id="11" name="Marcador de pie de página 10">
            <a:extLst>
              <a:ext uri="{FF2B5EF4-FFF2-40B4-BE49-F238E27FC236}">
                <a16:creationId xmlns:a16="http://schemas.microsoft.com/office/drawing/2014/main" id="{D052F5BC-98E0-4D60-AD67-9547738B7DD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12" name="Marcador de número de diapositiva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21844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rtlCol="0">
            <a:normAutofit/>
          </a:bodyPr>
          <a:lstStyle>
            <a:lvl1pPr>
              <a:defRPr sz="4000"/>
            </a:lvl1pPr>
          </a:lstStyle>
          <a:p>
            <a:pPr rtl="0"/>
            <a:r>
              <a:rPr lang="es-ES" noProof="0"/>
              <a:t>Haga clic para modificar el estilo del título del patrón</a:t>
            </a:r>
          </a:p>
        </p:txBody>
      </p:sp>
      <p:sp>
        <p:nvSpPr>
          <p:cNvPr id="6" name="Marcador de fecha 5">
            <a:extLst>
              <a:ext uri="{FF2B5EF4-FFF2-40B4-BE49-F238E27FC236}">
                <a16:creationId xmlns:a16="http://schemas.microsoft.com/office/drawing/2014/main" id="{7392073F-158F-44A3-8913-917AFFC1BC20}"/>
              </a:ext>
            </a:extLst>
          </p:cNvPr>
          <p:cNvSpPr>
            <a:spLocks noGrp="1"/>
          </p:cNvSpPr>
          <p:nvPr>
            <p:ph type="dt" sz="half" idx="10"/>
          </p:nvPr>
        </p:nvSpPr>
        <p:spPr/>
        <p:txBody>
          <a:bodyPr rtlCol="0"/>
          <a:lstStyle/>
          <a:p>
            <a:pPr rtl="0"/>
            <a:fld id="{DEEE31E7-A240-4B72-8B54-C8431E369145}" type="datetime1">
              <a:rPr lang="es-ES" noProof="0" smtClean="0"/>
              <a:t>09/11/2021</a:t>
            </a:fld>
            <a:endParaRPr lang="es-ES" noProof="0"/>
          </a:p>
        </p:txBody>
      </p:sp>
      <p:sp>
        <p:nvSpPr>
          <p:cNvPr id="7" name="Marcador de pie de página 6">
            <a:extLst>
              <a:ext uri="{FF2B5EF4-FFF2-40B4-BE49-F238E27FC236}">
                <a16:creationId xmlns:a16="http://schemas.microsoft.com/office/drawing/2014/main" id="{EED72207-24CA-42B7-A975-2F8E41CBA904}"/>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8" name="Marcador de número de diapositiva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620175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fecha 1">
            <a:extLst>
              <a:ext uri="{FF2B5EF4-FFF2-40B4-BE49-F238E27FC236}">
                <a16:creationId xmlns:a16="http://schemas.microsoft.com/office/drawing/2014/main" id="{94E9223F-721F-47BF-9FD5-0F8D12FF0DE1}"/>
              </a:ext>
            </a:extLst>
          </p:cNvPr>
          <p:cNvSpPr>
            <a:spLocks noGrp="1"/>
          </p:cNvSpPr>
          <p:nvPr>
            <p:ph type="dt" sz="half" idx="10"/>
          </p:nvPr>
        </p:nvSpPr>
        <p:spPr/>
        <p:txBody>
          <a:bodyPr rtlCol="0"/>
          <a:lstStyle/>
          <a:p>
            <a:pPr rtl="0"/>
            <a:fld id="{393A7420-0718-4389-8EE4-265542ABAB98}" type="datetime1">
              <a:rPr lang="es-ES" noProof="0" smtClean="0"/>
              <a:t>09/11/2021</a:t>
            </a:fld>
            <a:endParaRPr lang="es-ES" noProof="0"/>
          </a:p>
        </p:txBody>
      </p:sp>
      <p:sp>
        <p:nvSpPr>
          <p:cNvPr id="3" name="Marcador de pie de página 2">
            <a:extLst>
              <a:ext uri="{FF2B5EF4-FFF2-40B4-BE49-F238E27FC236}">
                <a16:creationId xmlns:a16="http://schemas.microsoft.com/office/drawing/2014/main" id="{05915714-6BBA-4593-8591-4E26F7D58D9F}"/>
              </a:ext>
            </a:extLst>
          </p:cNvPr>
          <p:cNvSpPr>
            <a:spLocks noGrp="1"/>
          </p:cNvSpPr>
          <p:nvPr>
            <p:ph type="ftr" sz="quarter" idx="11"/>
          </p:nvPr>
        </p:nvSpPr>
        <p:spPr/>
        <p:txBody>
          <a:bodyPr rtlCol="0"/>
          <a:lstStyle>
            <a:lvl1pPr rtl="0">
              <a:defRPr/>
            </a:lvl1pPr>
          </a:lstStyle>
          <a:p>
            <a:r>
              <a:rPr lang="es-ES" dirty="0"/>
              <a:t>BIC FOR SME</a:t>
            </a:r>
            <a:endParaRPr lang="es-ES" noProof="0" dirty="0"/>
          </a:p>
        </p:txBody>
      </p:sp>
      <p:sp>
        <p:nvSpPr>
          <p:cNvPr id="4" name="Marcador de número de diapositiva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3872940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Contenido con título">
    <p:bg>
      <p:bgPr>
        <a:solidFill>
          <a:schemeClr val="bg1"/>
        </a:solidFill>
        <a:effectLst/>
      </p:bgPr>
    </p:bg>
    <p:spTree>
      <p:nvGrpSpPr>
        <p:cNvPr id="1" name=""/>
        <p:cNvGrpSpPr/>
        <p:nvPr/>
      </p:nvGrpSpPr>
      <p:grpSpPr>
        <a:xfrm>
          <a:off x="0" y="0"/>
          <a:ext cx="0" cy="0"/>
          <a:chOff x="0" y="0"/>
          <a:chExt cx="0" cy="0"/>
        </a:xfrm>
      </p:grpSpPr>
      <p:sp>
        <p:nvSpPr>
          <p:cNvPr id="10" name="Marcador de posición de imagen 9">
            <a:extLst>
              <a:ext uri="{FF2B5EF4-FFF2-40B4-BE49-F238E27FC236}">
                <a16:creationId xmlns:a16="http://schemas.microsoft.com/office/drawing/2014/main" id="{D92C4CF0-BD34-45B4-94FF-59AD3A70A72E}"/>
              </a:ext>
            </a:extLst>
          </p:cNvPr>
          <p:cNvSpPr>
            <a:spLocks noGrp="1"/>
          </p:cNvSpPr>
          <p:nvPr>
            <p:ph type="pic" sz="quarter" idx="13"/>
          </p:nvPr>
        </p:nvSpPr>
        <p:spPr>
          <a:xfrm>
            <a:off x="0" y="0"/>
            <a:ext cx="12192000" cy="6400165"/>
          </a:xfrm>
          <a:noFill/>
        </p:spPr>
        <p:txBody>
          <a:bodyPr lIns="0" tIns="792000" rtlCol="0" anchor="ctr" anchorCtr="0"/>
          <a:lstStyle>
            <a:lvl1pPr algn="ctr">
              <a:defRPr/>
            </a:lvl1pPr>
          </a:lstStyle>
          <a:p>
            <a:pPr rtl="0"/>
            <a:r>
              <a:rPr lang="es-ES" noProof="0" dirty="0"/>
              <a:t>Haga clic en el icono para agregar una imagen</a:t>
            </a:r>
          </a:p>
        </p:txBody>
      </p:sp>
      <p:sp>
        <p:nvSpPr>
          <p:cNvPr id="8" name="Rectángulo 7">
            <a:extLst>
              <a:ext uri="{FF2B5EF4-FFF2-40B4-BE49-F238E27FC236}">
                <a16:creationId xmlns:a16="http://schemas.microsoft.com/office/drawing/2014/main" id="{16D90D66-BCB9-4229-A829-628874352AC0}"/>
              </a:ext>
            </a:extLst>
          </p:cNvPr>
          <p:cNvSpPr/>
          <p:nvPr/>
        </p:nvSpPr>
        <p:spPr>
          <a:xfrm>
            <a:off x="4804496" y="0"/>
            <a:ext cx="7387504" cy="6446520"/>
          </a:xfrm>
          <a:prstGeom prst="rect">
            <a:avLst/>
          </a:prstGeom>
          <a:solidFill>
            <a:schemeClr val="accent1">
              <a:lumMod val="40000"/>
              <a:lumOff val="6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ítulo 1"/>
          <p:cNvSpPr>
            <a:spLocks noGrp="1"/>
          </p:cNvSpPr>
          <p:nvPr>
            <p:ph type="title"/>
          </p:nvPr>
        </p:nvSpPr>
        <p:spPr>
          <a:xfrm>
            <a:off x="643466" y="488254"/>
            <a:ext cx="3517567" cy="1087974"/>
          </a:xfrm>
        </p:spPr>
        <p:txBody>
          <a:bodyPr rtlCol="0" anchor="b">
            <a:normAutofit/>
          </a:bodyPr>
          <a:lstStyle>
            <a:lvl1pPr>
              <a:lnSpc>
                <a:spcPct val="90000"/>
              </a:lnSpc>
              <a:defRPr sz="3600" b="0">
                <a:solidFill>
                  <a:schemeClr val="accent1">
                    <a:lumMod val="50000"/>
                  </a:schemeClr>
                </a:solidFill>
              </a:defRPr>
            </a:lvl1pPr>
          </a:lstStyle>
          <a:p>
            <a:pPr rtl="0"/>
            <a:r>
              <a:rPr lang="es-ES" noProof="0" dirty="0"/>
              <a:t>Haga clic para modificar el estilo de título del patrón</a:t>
            </a:r>
          </a:p>
        </p:txBody>
      </p:sp>
      <p:sp>
        <p:nvSpPr>
          <p:cNvPr id="4" name="Marcador de posición de texto 3"/>
          <p:cNvSpPr>
            <a:spLocks noGrp="1"/>
          </p:cNvSpPr>
          <p:nvPr>
            <p:ph type="body" sz="half" idx="2"/>
          </p:nvPr>
        </p:nvSpPr>
        <p:spPr>
          <a:xfrm>
            <a:off x="403625" y="2038720"/>
            <a:ext cx="3517567" cy="3311706"/>
          </a:xfrm>
        </p:spPr>
        <p:txBody>
          <a:bodyPr lIns="91440" rIns="91440" rtlCol="0">
            <a:normAutofit/>
          </a:bodyPr>
          <a:lstStyle>
            <a:lvl1pPr marL="216000" indent="-216000">
              <a:spcAft>
                <a:spcPts val="0"/>
              </a:spcAft>
              <a:buFont typeface="Wingdings" panose="05000000000000000000" pitchFamily="2" charset="2"/>
              <a:buChar char="§"/>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99D4F978-A6BB-425C-A24A-A453AB5A356E}"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sz="1200"/>
            </a:lvl1pPr>
          </a:lstStyle>
          <a:p>
            <a:r>
              <a:rPr lang="es-ES" dirty="0"/>
              <a:t>BIC FOR SME</a:t>
            </a:r>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
        <p:nvSpPr>
          <p:cNvPr id="5" name="Marcador de posición de imagen 4">
            <a:extLst>
              <a:ext uri="{FF2B5EF4-FFF2-40B4-BE49-F238E27FC236}">
                <a16:creationId xmlns:a16="http://schemas.microsoft.com/office/drawing/2014/main" id="{FF66DD5E-2E55-4BFB-8214-2B5C5051F287}"/>
              </a:ext>
            </a:extLst>
          </p:cNvPr>
          <p:cNvSpPr>
            <a:spLocks noGrp="1"/>
          </p:cNvSpPr>
          <p:nvPr>
            <p:ph type="pic" sz="quarter" idx="14"/>
          </p:nvPr>
        </p:nvSpPr>
        <p:spPr>
          <a:xfrm>
            <a:off x="4804497" y="-635"/>
            <a:ext cx="7387504" cy="6400165"/>
          </a:xfrm>
          <a:solidFill>
            <a:schemeClr val="accent5">
              <a:lumMod val="60000"/>
              <a:lumOff val="40000"/>
              <a:alpha val="50000"/>
            </a:schemeClr>
          </a:solidFill>
        </p:spPr>
        <p:txBody>
          <a:bodyPr rtlCol="0" anchor="ctr" anchorCtr="0"/>
          <a:lstStyle>
            <a:lvl1pPr algn="ctr">
              <a:defRPr/>
            </a:lvl1pPr>
          </a:lstStyle>
          <a:p>
            <a:pPr rtl="0"/>
            <a:r>
              <a:rPr lang="es-ES" noProof="0" dirty="0"/>
              <a:t>Haga clic en el icono para agregar una imagen</a:t>
            </a:r>
          </a:p>
        </p:txBody>
      </p:sp>
      <p:cxnSp>
        <p:nvCxnSpPr>
          <p:cNvPr id="16" name="Conector recto 15">
            <a:extLst>
              <a:ext uri="{FF2B5EF4-FFF2-40B4-BE49-F238E27FC236}">
                <a16:creationId xmlns:a16="http://schemas.microsoft.com/office/drawing/2014/main" id="{76A38BEF-96DA-4CBE-8464-985906D9F5F1}"/>
              </a:ext>
            </a:extLst>
          </p:cNvPr>
          <p:cNvCxnSpPr>
            <a:cxnSpLocks/>
          </p:cNvCxnSpPr>
          <p:nvPr userDrawn="1"/>
        </p:nvCxnSpPr>
        <p:spPr>
          <a:xfrm>
            <a:off x="723686" y="1767848"/>
            <a:ext cx="3291840" cy="0"/>
          </a:xfrm>
          <a:prstGeom prst="line">
            <a:avLst/>
          </a:prstGeom>
          <a:ln w="15875">
            <a:solidFill>
              <a:srgbClr val="2626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394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Contenido con título">
    <p:spTree>
      <p:nvGrpSpPr>
        <p:cNvPr id="1" name=""/>
        <p:cNvGrpSpPr/>
        <p:nvPr/>
      </p:nvGrpSpPr>
      <p:grpSpPr>
        <a:xfrm>
          <a:off x="0" y="0"/>
          <a:ext cx="0" cy="0"/>
          <a:chOff x="0" y="0"/>
          <a:chExt cx="0" cy="0"/>
        </a:xfrm>
      </p:grpSpPr>
      <p:sp>
        <p:nvSpPr>
          <p:cNvPr id="3" name="Marcador de posición de imagen 2">
            <a:extLst>
              <a:ext uri="{FF2B5EF4-FFF2-40B4-BE49-F238E27FC236}">
                <a16:creationId xmlns:a16="http://schemas.microsoft.com/office/drawing/2014/main" id="{CF262E62-E8FA-42DE-BC7E-BA73A13FCBFF}"/>
              </a:ext>
            </a:extLst>
          </p:cNvPr>
          <p:cNvSpPr>
            <a:spLocks noGrp="1"/>
          </p:cNvSpPr>
          <p:nvPr>
            <p:ph type="pic" sz="quarter" idx="15"/>
          </p:nvPr>
        </p:nvSpPr>
        <p:spPr>
          <a:xfrm>
            <a:off x="0" y="0"/>
            <a:ext cx="12193200" cy="6400800"/>
          </a:xfrm>
        </p:spPr>
        <p:txBody>
          <a:bodyPr rtlCol="0" anchor="ctr" anchorCtr="0"/>
          <a:lstStyle>
            <a:lvl1pPr algn="ctr">
              <a:defRPr/>
            </a:lvl1pPr>
          </a:lstStyle>
          <a:p>
            <a:pPr rtl="0"/>
            <a:r>
              <a:rPr lang="es-ES" noProof="0"/>
              <a:t>Haga clic en el icono para agregar una imagen</a:t>
            </a:r>
          </a:p>
        </p:txBody>
      </p:sp>
      <p:sp>
        <p:nvSpPr>
          <p:cNvPr id="5" name="Marcador de texto 4">
            <a:extLst>
              <a:ext uri="{FF2B5EF4-FFF2-40B4-BE49-F238E27FC236}">
                <a16:creationId xmlns:a16="http://schemas.microsoft.com/office/drawing/2014/main" id="{3B957EED-32E8-4384-BFBB-06742F30AA87}"/>
              </a:ext>
            </a:extLst>
          </p:cNvPr>
          <p:cNvSpPr>
            <a:spLocks noGrp="1"/>
          </p:cNvSpPr>
          <p:nvPr>
            <p:ph type="body" sz="quarter" idx="14" hasCustomPrompt="1"/>
          </p:nvPr>
        </p:nvSpPr>
        <p:spPr>
          <a:xfrm>
            <a:off x="5356422" y="5034909"/>
            <a:ext cx="6835291" cy="817251"/>
          </a:xfrm>
          <a:solidFill>
            <a:schemeClr val="accent5">
              <a:lumMod val="75000"/>
            </a:schemeClr>
          </a:solidFill>
        </p:spPr>
        <p:txBody>
          <a:bodyPr lIns="396000" tIns="0" rtlCol="0" anchor="ctr" anchorCtr="0">
            <a:normAutofit/>
          </a:bodyPr>
          <a:lstStyle>
            <a:lvl1pPr>
              <a:defRPr sz="2400">
                <a:solidFill>
                  <a:schemeClr val="accent1">
                    <a:lumMod val="40000"/>
                    <a:lumOff val="60000"/>
                  </a:schemeClr>
                </a:solidFill>
              </a:defRPr>
            </a:lvl1pPr>
            <a:lvl2pPr>
              <a:defRPr>
                <a:solidFill>
                  <a:schemeClr val="bg1"/>
                </a:solidFill>
              </a:defRPr>
            </a:lvl2pPr>
            <a:lvl3pPr>
              <a:defRPr>
                <a:solidFill>
                  <a:schemeClr val="bg1"/>
                </a:solidFill>
              </a:defRPr>
            </a:lvl3pPr>
            <a:lvl4pPr>
              <a:defRPr>
                <a:solidFill>
                  <a:schemeClr val="bg1"/>
                </a:solidFill>
              </a:defRPr>
            </a:lvl4pPr>
          </a:lstStyle>
          <a:p>
            <a:pPr lvl="0" rtl="0"/>
            <a:r>
              <a:rPr lang="es-ES" noProof="0"/>
              <a:t>Subtítulo</a:t>
            </a:r>
          </a:p>
        </p:txBody>
      </p:sp>
      <p:sp>
        <p:nvSpPr>
          <p:cNvPr id="15" name="Título 14">
            <a:extLst>
              <a:ext uri="{FF2B5EF4-FFF2-40B4-BE49-F238E27FC236}">
                <a16:creationId xmlns:a16="http://schemas.microsoft.com/office/drawing/2014/main" id="{23EC876B-6AD7-452A-94C9-45B89DA7D7D0}"/>
              </a:ext>
            </a:extLst>
          </p:cNvPr>
          <p:cNvSpPr>
            <a:spLocks noGrp="1"/>
          </p:cNvSpPr>
          <p:nvPr>
            <p:ph type="title" hasCustomPrompt="1"/>
          </p:nvPr>
        </p:nvSpPr>
        <p:spPr>
          <a:xfrm>
            <a:off x="5356143" y="3975295"/>
            <a:ext cx="6835858" cy="1089350"/>
          </a:xfrm>
          <a:custGeom>
            <a:avLst/>
            <a:gdLst>
              <a:gd name="connsiteX0" fmla="*/ 0 w 6906198"/>
              <a:gd name="connsiteY0" fmla="*/ 0 h 1089350"/>
              <a:gd name="connsiteX1" fmla="*/ 6906198 w 6906198"/>
              <a:gd name="connsiteY1" fmla="*/ 0 h 1089350"/>
              <a:gd name="connsiteX2" fmla="*/ 6906198 w 6906198"/>
              <a:gd name="connsiteY2" fmla="*/ 1089350 h 1089350"/>
              <a:gd name="connsiteX3" fmla="*/ 3805731 w 6906198"/>
              <a:gd name="connsiteY3" fmla="*/ 1089350 h 1089350"/>
              <a:gd name="connsiteX4" fmla="*/ 218470 w 6906198"/>
              <a:gd name="connsiteY4" fmla="*/ 1089350 h 1089350"/>
              <a:gd name="connsiteX5" fmla="*/ 0 w 6906198"/>
              <a:gd name="connsiteY5" fmla="*/ 1089350 h 1089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06198" h="1089350">
                <a:moveTo>
                  <a:pt x="0" y="0"/>
                </a:moveTo>
                <a:lnTo>
                  <a:pt x="6906198" y="0"/>
                </a:lnTo>
                <a:lnTo>
                  <a:pt x="6906198" y="1089350"/>
                </a:lnTo>
                <a:lnTo>
                  <a:pt x="3805731" y="1089350"/>
                </a:lnTo>
                <a:lnTo>
                  <a:pt x="218470" y="1089350"/>
                </a:lnTo>
                <a:lnTo>
                  <a:pt x="0" y="1089350"/>
                </a:lnTo>
                <a:close/>
              </a:path>
            </a:pathLst>
          </a:custGeom>
          <a:solidFill>
            <a:schemeClr val="accent5">
              <a:lumMod val="75000"/>
            </a:schemeClr>
          </a:solidFill>
        </p:spPr>
        <p:txBody>
          <a:bodyPr wrap="square" lIns="396000" tIns="252000" rtlCol="0" anchor="t" anchorCtr="0">
            <a:noAutofit/>
          </a:bodyPr>
          <a:lstStyle>
            <a:lvl1pPr>
              <a:lnSpc>
                <a:spcPct val="90000"/>
              </a:lnSpc>
              <a:defRPr sz="3600" b="0">
                <a:solidFill>
                  <a:schemeClr val="bg1"/>
                </a:solidFill>
              </a:defRPr>
            </a:lvl1pPr>
          </a:lstStyle>
          <a:p>
            <a:pPr rtl="0"/>
            <a:r>
              <a:rPr lang="es-ES" noProof="0" dirty="0"/>
              <a:t>Resumen de la primera lección</a:t>
            </a:r>
          </a:p>
        </p:txBody>
      </p:sp>
      <p:sp>
        <p:nvSpPr>
          <p:cNvPr id="11" name="Rectángulo 10">
            <a:extLst>
              <a:ext uri="{FF2B5EF4-FFF2-40B4-BE49-F238E27FC236}">
                <a16:creationId xmlns:a16="http://schemas.microsoft.com/office/drawing/2014/main" id="{D7110AB5-E047-427B-9192-3F2FCCB479A8}"/>
              </a:ext>
            </a:extLst>
          </p:cNvPr>
          <p:cNvSpPr/>
          <p:nvPr userDrawn="1"/>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Marcador de posición de texto 3"/>
          <p:cNvSpPr>
            <a:spLocks noGrp="1"/>
          </p:cNvSpPr>
          <p:nvPr>
            <p:ph type="body" sz="half" idx="2"/>
          </p:nvPr>
        </p:nvSpPr>
        <p:spPr>
          <a:xfrm>
            <a:off x="678635" y="0"/>
            <a:ext cx="3998873" cy="5852160"/>
          </a:xfrm>
          <a:solidFill>
            <a:schemeClr val="accent5">
              <a:lumMod val="75000"/>
            </a:schemeClr>
          </a:solidFill>
        </p:spPr>
        <p:txBody>
          <a:bodyPr lIns="360000" tIns="46800" rIns="360000" rtlCol="0" anchor="ctr" anchorCtr="0">
            <a:normAutofit/>
          </a:bodyPr>
          <a:lstStyle>
            <a:lvl1pPr marL="0" indent="0">
              <a:buNone/>
              <a:defRPr lang="en-US" dirty="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12" name="Marcador de fecha 5">
            <a:extLst>
              <a:ext uri="{FF2B5EF4-FFF2-40B4-BE49-F238E27FC236}">
                <a16:creationId xmlns:a16="http://schemas.microsoft.com/office/drawing/2014/main" id="{00A2BA60-500D-4BD0-8C7F-2936FDDD1586}"/>
              </a:ext>
            </a:extLst>
          </p:cNvPr>
          <p:cNvSpPr>
            <a:spLocks noGrp="1"/>
          </p:cNvSpPr>
          <p:nvPr>
            <p:ph type="dt" sz="half" idx="10"/>
          </p:nvPr>
        </p:nvSpPr>
        <p:spPr>
          <a:xfrm>
            <a:off x="8218426" y="6446838"/>
            <a:ext cx="2584850" cy="365125"/>
          </a:xfrm>
        </p:spPr>
        <p:txBody>
          <a:bodyPr rtlCol="0"/>
          <a:lstStyle/>
          <a:p>
            <a:pPr rtl="0"/>
            <a:fld id="{B6B58C67-DE61-4F09-AB73-831701D07C54}" type="datetime1">
              <a:rPr lang="es-ES" noProof="0" smtClean="0"/>
              <a:t>09/11/2021</a:t>
            </a:fld>
            <a:endParaRPr lang="es-ES" noProof="0"/>
          </a:p>
        </p:txBody>
      </p:sp>
      <p:sp>
        <p:nvSpPr>
          <p:cNvPr id="13" name="Marcador de pie de página 6">
            <a:extLst>
              <a:ext uri="{FF2B5EF4-FFF2-40B4-BE49-F238E27FC236}">
                <a16:creationId xmlns:a16="http://schemas.microsoft.com/office/drawing/2014/main" id="{371A0A82-5458-43A1-AD4C-A4FF7CD09F10}"/>
              </a:ext>
            </a:extLst>
          </p:cNvPr>
          <p:cNvSpPr>
            <a:spLocks noGrp="1"/>
          </p:cNvSpPr>
          <p:nvPr>
            <p:ph type="ftr" sz="quarter" idx="11"/>
          </p:nvPr>
        </p:nvSpPr>
        <p:spPr>
          <a:xfrm>
            <a:off x="643051" y="6446838"/>
            <a:ext cx="6818262" cy="365125"/>
          </a:xfrm>
        </p:spPr>
        <p:txBody>
          <a:bodyPr rtlCol="0"/>
          <a:lstStyle>
            <a:lvl1pPr rtl="0">
              <a:defRPr/>
            </a:lvl1pPr>
          </a:lstStyle>
          <a:p>
            <a:r>
              <a:rPr lang="es-ES" dirty="0"/>
              <a:t>BIC FOR SME</a:t>
            </a:r>
            <a:endParaRPr lang="es-ES" noProof="0" dirty="0"/>
          </a:p>
        </p:txBody>
      </p:sp>
      <p:sp>
        <p:nvSpPr>
          <p:cNvPr id="14" name="Marcador de número de diapositiva 7">
            <a:extLst>
              <a:ext uri="{FF2B5EF4-FFF2-40B4-BE49-F238E27FC236}">
                <a16:creationId xmlns:a16="http://schemas.microsoft.com/office/drawing/2014/main" id="{2ABD9582-0263-41AF-B003-2E748948571F}"/>
              </a:ext>
            </a:extLst>
          </p:cNvPr>
          <p:cNvSpPr>
            <a:spLocks noGrp="1"/>
          </p:cNvSpPr>
          <p:nvPr>
            <p:ph type="sldNum" sz="quarter" idx="12"/>
          </p:nvPr>
        </p:nvSpPr>
        <p:spPr>
          <a:xfrm>
            <a:off x="10930596" y="6446838"/>
            <a:ext cx="617912" cy="365125"/>
          </a:xfrm>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99412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Imagen con leyen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DA134939-39C0-4522-A125-A13DFDA66490}"/>
              </a:ext>
            </a:extLst>
          </p:cNvPr>
          <p:cNvSpPr/>
          <p:nvPr userDrawn="1"/>
        </p:nvSpPr>
        <p:spPr>
          <a:xfrm>
            <a:off x="0" y="4578350"/>
            <a:ext cx="12188825" cy="22796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Marcador de posición de imagen 2"/>
          <p:cNvSpPr>
            <a:spLocks noGrp="1" noChangeAspect="1"/>
          </p:cNvSpPr>
          <p:nvPr>
            <p:ph type="pic" idx="1"/>
          </p:nvPr>
        </p:nvSpPr>
        <p:spPr>
          <a:xfrm>
            <a:off x="15" y="0"/>
            <a:ext cx="12191985" cy="4578350"/>
          </a:xfrm>
          <a:solidFill>
            <a:schemeClr val="accent5">
              <a:lumMod val="60000"/>
              <a:lumOff val="40000"/>
            </a:schemeClr>
          </a:solidFill>
        </p:spPr>
        <p:txBody>
          <a:bodyPr lIns="457200" tIns="457200"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s-ES" noProof="0"/>
              <a:t>Haga clic en el icono para agregar una imagen</a:t>
            </a:r>
          </a:p>
        </p:txBody>
      </p:sp>
      <p:sp>
        <p:nvSpPr>
          <p:cNvPr id="2" name="Título 1"/>
          <p:cNvSpPr>
            <a:spLocks noGrp="1"/>
          </p:cNvSpPr>
          <p:nvPr>
            <p:ph type="title"/>
          </p:nvPr>
        </p:nvSpPr>
        <p:spPr>
          <a:xfrm>
            <a:off x="1097279" y="4799362"/>
            <a:ext cx="10113645" cy="743682"/>
          </a:xfrm>
        </p:spPr>
        <p:txBody>
          <a:bodyPr tIns="0" bIns="0" rtlCol="0" anchor="b">
            <a:noAutofit/>
          </a:bodyPr>
          <a:lstStyle>
            <a:lvl1pPr>
              <a:defRPr sz="3600" b="0">
                <a:solidFill>
                  <a:srgbClr val="FFFFFF"/>
                </a:solidFill>
              </a:defRPr>
            </a:lvl1pPr>
          </a:lstStyle>
          <a:p>
            <a:pPr rtl="0"/>
            <a:r>
              <a:rPr lang="es-ES" noProof="0"/>
              <a:t>Haga clic para modificar el estilo de título del patrón</a:t>
            </a:r>
          </a:p>
        </p:txBody>
      </p:sp>
      <p:sp>
        <p:nvSpPr>
          <p:cNvPr id="4" name="Marcador de posición de texto 3"/>
          <p:cNvSpPr>
            <a:spLocks noGrp="1"/>
          </p:cNvSpPr>
          <p:nvPr>
            <p:ph type="body" sz="half" idx="2"/>
          </p:nvPr>
        </p:nvSpPr>
        <p:spPr>
          <a:xfrm>
            <a:off x="1097279" y="5715000"/>
            <a:ext cx="10113264" cy="609600"/>
          </a:xfrm>
        </p:spPr>
        <p:txBody>
          <a:bodyPr lIns="91440" tIns="0" rIns="91440" bIns="0" rtlCol="0">
            <a:normAutofit/>
          </a:bodyPr>
          <a:lstStyle>
            <a:lvl1pPr marL="0" indent="0">
              <a:spcBef>
                <a:spcPts val="0"/>
              </a:spcBef>
              <a:spcAft>
                <a:spcPts val="600"/>
              </a:spcAft>
              <a:buNone/>
              <a:defRPr sz="1800">
                <a:solidFill>
                  <a:schemeClr val="accent1">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s-ES" noProof="0"/>
              <a:t>Haga clic para modificar los estilos de texto del patrón</a:t>
            </a:r>
          </a:p>
        </p:txBody>
      </p:sp>
      <p:sp>
        <p:nvSpPr>
          <p:cNvPr id="5" name="Marcador de fecha 4"/>
          <p:cNvSpPr>
            <a:spLocks noGrp="1"/>
          </p:cNvSpPr>
          <p:nvPr>
            <p:ph type="dt" sz="half" idx="10"/>
          </p:nvPr>
        </p:nvSpPr>
        <p:spPr/>
        <p:txBody>
          <a:bodyPr rtlCol="0"/>
          <a:lstStyle>
            <a:lvl1pPr>
              <a:defRPr/>
            </a:lvl1pPr>
          </a:lstStyle>
          <a:p>
            <a:pPr rtl="0"/>
            <a:fld id="{92BE62AB-5781-417B-BD86-FA472F0A4054}" type="datetime1">
              <a:rPr lang="es-ES" noProof="0" smtClean="0"/>
              <a:t>09/11/2021</a:t>
            </a:fld>
            <a:endParaRPr lang="es-ES" noProof="0"/>
          </a:p>
        </p:txBody>
      </p:sp>
      <p:sp>
        <p:nvSpPr>
          <p:cNvPr id="6" name="Marcador de pie de página 5"/>
          <p:cNvSpPr>
            <a:spLocks noGrp="1"/>
          </p:cNvSpPr>
          <p:nvPr>
            <p:ph type="ftr" sz="quarter" idx="11"/>
          </p:nvPr>
        </p:nvSpPr>
        <p:spPr>
          <a:xfrm>
            <a:off x="1097279" y="6446838"/>
            <a:ext cx="6818262" cy="365125"/>
          </a:xfrm>
        </p:spPr>
        <p:txBody>
          <a:bodyPr rtlCol="0"/>
          <a:lstStyle>
            <a:lvl1pPr rtl="0">
              <a:defRPr/>
            </a:lvl1pPr>
          </a:lstStyle>
          <a:p>
            <a:r>
              <a:rPr lang="es-ES" dirty="0"/>
              <a:t>BIC FOR SME</a:t>
            </a:r>
            <a:endParaRPr lang="es-ES" noProof="0" dirty="0"/>
          </a:p>
        </p:txBody>
      </p:sp>
      <p:sp>
        <p:nvSpPr>
          <p:cNvPr id="7" name="Marcador de número de diapositiva 6"/>
          <p:cNvSpPr>
            <a:spLocks noGrp="1"/>
          </p:cNvSpPr>
          <p:nvPr>
            <p:ph type="sldNum" sz="quarter" idx="12"/>
          </p:nvPr>
        </p:nvSpPr>
        <p:spPr/>
        <p:txBody>
          <a:bodyPr rtlCol="0"/>
          <a:lstStyle/>
          <a:p>
            <a:pPr rtl="0"/>
            <a:fld id="{3A98EE3D-8CD1-4C3F-BD1C-C98C9596463C}" type="slidenum">
              <a:rPr lang="es-ES" noProof="0" smtClean="0"/>
              <a:t>‹#›</a:t>
            </a:fld>
            <a:endParaRPr lang="es-ES" noProof="0"/>
          </a:p>
        </p:txBody>
      </p:sp>
    </p:spTree>
    <p:extLst>
      <p:ext uri="{BB962C8B-B14F-4D97-AF65-F5344CB8AC3E}">
        <p14:creationId xmlns:p14="http://schemas.microsoft.com/office/powerpoint/2010/main" val="21923191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contenido">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lstStyle/>
          <a:p>
            <a:pPr rtl="0"/>
            <a:r>
              <a:rPr lang="es-ES" noProof="0"/>
              <a:t>Haga clic para modificar el estilo de título del patrón</a:t>
            </a:r>
          </a:p>
        </p:txBody>
      </p:sp>
      <p:sp>
        <p:nvSpPr>
          <p:cNvPr id="3" name="Marcador de posición de contenido 2"/>
          <p:cNvSpPr>
            <a:spLocks noGrp="1"/>
          </p:cNvSpPr>
          <p:nvPr>
            <p:ph idx="1" hasCustomPrompt="1"/>
          </p:nvPr>
        </p:nvSpPr>
        <p:spPr/>
        <p:txBody>
          <a:bodyPr rtlCol="0"/>
          <a:lstStyle/>
          <a:p>
            <a:pPr lvl="0" rtl="0"/>
            <a:r>
              <a:rPr lang="es-ES" noProof="0" dirty="0"/>
              <a:t>Editar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posición de fecha 3"/>
          <p:cNvSpPr>
            <a:spLocks noGrp="1"/>
          </p:cNvSpPr>
          <p:nvPr>
            <p:ph type="dt" sz="half" idx="10"/>
          </p:nvPr>
        </p:nvSpPr>
        <p:spPr/>
        <p:txBody>
          <a:bodyPr rtlCol="0"/>
          <a:lstStyle/>
          <a:p>
            <a:pPr rtl="0"/>
            <a:fld id="{BACC693E-0351-47C1-AC1F-C5332D3EB2C3}" type="datetime1">
              <a:rPr lang="es-ES" noProof="0" smtClean="0"/>
              <a:t>09/11/2021</a:t>
            </a:fld>
            <a:endParaRPr lang="es-ES" noProof="0"/>
          </a:p>
        </p:txBody>
      </p:sp>
      <p:sp>
        <p:nvSpPr>
          <p:cNvPr id="5" name="Marcador de posición de pie de página 4"/>
          <p:cNvSpPr>
            <a:spLocks noGrp="1"/>
          </p:cNvSpPr>
          <p:nvPr>
            <p:ph type="ftr" sz="quarter" idx="11"/>
          </p:nvPr>
        </p:nvSpPr>
        <p:spPr/>
        <p:txBody>
          <a:bodyPr rtlCol="0"/>
          <a:lstStyle/>
          <a:p>
            <a:r>
              <a:rPr lang="es-ES" dirty="0"/>
              <a:t>BIC FOR SME</a:t>
            </a:r>
          </a:p>
        </p:txBody>
      </p:sp>
      <p:sp>
        <p:nvSpPr>
          <p:cNvPr id="6" name="Marcador de posición de número de diapositiva 5"/>
          <p:cNvSpPr>
            <a:spLocks noGrp="1"/>
          </p:cNvSpPr>
          <p:nvPr>
            <p:ph type="sldNum" sz="quarter" idx="12"/>
          </p:nvPr>
        </p:nvSpPr>
        <p:spPr/>
        <p:txBody>
          <a:bodyPr rtlCol="0"/>
          <a:lstStyle/>
          <a:p>
            <a:pPr rtl="0"/>
            <a:fld id="{6D22F896-40B5-4ADD-8801-0D06FADFA095}" type="slidenum">
              <a:rPr lang="es-ES" noProof="0" smtClean="0"/>
              <a:t>‹#›</a:t>
            </a:fld>
            <a:endParaRPr lang="es-ES" noProof="0"/>
          </a:p>
        </p:txBody>
      </p:sp>
    </p:spTree>
    <p:extLst>
      <p:ext uri="{BB962C8B-B14F-4D97-AF65-F5344CB8AC3E}">
        <p14:creationId xmlns:p14="http://schemas.microsoft.com/office/powerpoint/2010/main" val="425023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Marcador de posición de título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pPr rtl="0"/>
            <a:r>
              <a:rPr lang="es-ES" noProof="0"/>
              <a:t>Haga clic para modificar el estilo de título del patrón</a:t>
            </a:r>
          </a:p>
        </p:txBody>
      </p:sp>
      <p:sp>
        <p:nvSpPr>
          <p:cNvPr id="3" name="Marcador de posición de texto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rtl="0"/>
            <a:r>
              <a:rPr lang="es-ES" noProof="0" dirty="0"/>
              <a:t>Haga clic para modificar los estilos de texto del patrón</a:t>
            </a:r>
          </a:p>
          <a:p>
            <a:pPr lvl="1" rtl="0"/>
            <a:r>
              <a:rPr lang="es-ES" noProof="0" dirty="0"/>
              <a:t>Segundo nivel</a:t>
            </a:r>
          </a:p>
          <a:p>
            <a:pPr lvl="2" rtl="0"/>
            <a:r>
              <a:rPr lang="es-ES" noProof="0" dirty="0"/>
              <a:t>Tercer nivel</a:t>
            </a:r>
          </a:p>
          <a:p>
            <a:pPr lvl="3" rtl="0"/>
            <a:r>
              <a:rPr lang="es-ES" noProof="0" dirty="0"/>
              <a:t>Cuarto nivel</a:t>
            </a:r>
          </a:p>
          <a:p>
            <a:pPr lvl="4" rtl="0"/>
            <a:r>
              <a:rPr lang="es-ES" noProof="0" dirty="0"/>
              <a:t>Quinto nivel</a:t>
            </a:r>
          </a:p>
        </p:txBody>
      </p:sp>
      <p:sp>
        <p:nvSpPr>
          <p:cNvPr id="4" name="Marcador de fecha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pPr rtl="0"/>
            <a:fld id="{24AB60E4-09E9-4CD7-962E-9BD68E0E20B7}" type="datetime1">
              <a:rPr lang="es-ES" noProof="0" smtClean="0"/>
              <a:t>09/11/2021</a:t>
            </a:fld>
            <a:endParaRPr lang="es-ES" noProof="0"/>
          </a:p>
        </p:txBody>
      </p:sp>
      <p:sp>
        <p:nvSpPr>
          <p:cNvPr id="5" name="Marcador de pie de página 4"/>
          <p:cNvSpPr>
            <a:spLocks noGrp="1"/>
          </p:cNvSpPr>
          <p:nvPr>
            <p:ph type="ftr" sz="quarter" idx="3"/>
          </p:nvPr>
        </p:nvSpPr>
        <p:spPr>
          <a:xfrm>
            <a:off x="643051" y="6446838"/>
            <a:ext cx="6818262" cy="365125"/>
          </a:xfrm>
          <a:prstGeom prst="rect">
            <a:avLst/>
          </a:prstGeom>
        </p:spPr>
        <p:txBody>
          <a:bodyPr vert="horz" lIns="91440" tIns="45720" rIns="91440" bIns="45720" rtlCol="0" anchor="ctr"/>
          <a:lstStyle>
            <a:lvl1pPr algn="l">
              <a:defRPr sz="900" cap="all" baseline="0">
                <a:solidFill>
                  <a:schemeClr val="bg1"/>
                </a:solidFill>
              </a:defRPr>
            </a:lvl1pPr>
          </a:lstStyle>
          <a:p>
            <a:r>
              <a:rPr lang="es-ES"/>
              <a:t>BIC FOR SME</a:t>
            </a:r>
            <a:endParaRPr lang="es-ES" dirty="0"/>
          </a:p>
        </p:txBody>
      </p:sp>
      <p:sp>
        <p:nvSpPr>
          <p:cNvPr id="6" name="Marcador de número de diapositiva 5"/>
          <p:cNvSpPr>
            <a:spLocks noGrp="1"/>
          </p:cNvSpPr>
          <p:nvPr>
            <p:ph type="sldNum" sz="quarter" idx="4"/>
          </p:nvPr>
        </p:nvSpPr>
        <p:spPr>
          <a:xfrm>
            <a:off x="10930596" y="6446838"/>
            <a:ext cx="617912" cy="365125"/>
          </a:xfrm>
          <a:prstGeom prst="rect">
            <a:avLst/>
          </a:prstGeom>
        </p:spPr>
        <p:txBody>
          <a:bodyPr vert="horz" lIns="91440" tIns="45720" rIns="91440" bIns="45720" rtlCol="0" anchor="ctr"/>
          <a:lstStyle>
            <a:lvl1pPr algn="r">
              <a:defRPr sz="1050">
                <a:solidFill>
                  <a:srgbClr val="FFFFFF"/>
                </a:solidFill>
              </a:defRPr>
            </a:lvl1pPr>
          </a:lstStyle>
          <a:p>
            <a:pPr rtl="0"/>
            <a:fld id="{3A98EE3D-8CD1-4C3F-BD1C-C98C9596463C}" type="slidenum">
              <a:rPr lang="es-ES" noProof="0" smtClean="0"/>
              <a:pPr rtl="0"/>
              <a:t>‹#›</a:t>
            </a:fld>
            <a:endParaRPr lang="es-ES" noProof="0"/>
          </a:p>
        </p:txBody>
      </p:sp>
      <p:cxnSp>
        <p:nvCxnSpPr>
          <p:cNvPr id="10" name="Conector recto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232827"/>
      </p:ext>
    </p:extLst>
  </p:cSld>
  <p:clrMap bg1="lt1" tx1="dk1" bg2="lt2" tx2="dk2" accent1="accent1" accent2="accent2" accent3="accent3" accent4="accent4" accent5="accent5" accent6="accent6" hlink="hlink" folHlink="folHlink"/>
  <p:sldLayoutIdLst>
    <p:sldLayoutId id="2147483714" r:id="rId1"/>
    <p:sldLayoutId id="2147483734" r:id="rId2"/>
    <p:sldLayoutId id="2147483740" r:id="rId3"/>
    <p:sldLayoutId id="2147483741" r:id="rId4"/>
    <p:sldLayoutId id="2147483735" r:id="rId5"/>
    <p:sldLayoutId id="2147483738" r:id="rId6"/>
    <p:sldLayoutId id="2147483730" r:id="rId7"/>
    <p:sldLayoutId id="2147483731" r:id="rId8"/>
    <p:sldLayoutId id="2147483732" r:id="rId9"/>
    <p:sldLayoutId id="2147483736" r:id="rId10"/>
    <p:sldLayoutId id="2147483737" r:id="rId11"/>
    <p:sldLayoutId id="2147483733" r:id="rId12"/>
    <p:sldLayoutId id="2147483742" r:id="rId13"/>
  </p:sldLayoutIdLst>
  <p:hf hdr="0" dt="0"/>
  <p:txStyles>
    <p:titleStyle>
      <a:lvl1pPr algn="l" defTabSz="914400" rtl="0" eaLnBrk="1" latinLnBrk="0" hangingPunct="1">
        <a:lnSpc>
          <a:spcPct val="90000"/>
        </a:lnSpc>
        <a:spcBef>
          <a:spcPct val="0"/>
        </a:spcBef>
        <a:buNone/>
        <a:defRPr sz="3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hyperlink" Target="https://www.notredameonline.com/resources/leadership-and-management/why-risk-management-is-important-to-your-busines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4" name="Rectángulo 17">
            <a:extLst>
              <a:ext uri="{FF2B5EF4-FFF2-40B4-BE49-F238E27FC236}">
                <a16:creationId xmlns:a16="http://schemas.microsoft.com/office/drawing/2014/main" id="{0B4FB531-34DA-4777-9BD5-5B885DC38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15076"/>
            <a:ext cx="12188952" cy="1942924"/>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Marcador de posición de imagen 8" descr="Grupo de personas que debaten algo">
            <a:extLst>
              <a:ext uri="{FF2B5EF4-FFF2-40B4-BE49-F238E27FC236}">
                <a16:creationId xmlns:a16="http://schemas.microsoft.com/office/drawing/2014/main" id="{A3AAE76D-A167-449E-ACB4-3BDC35BC14EA}"/>
              </a:ext>
            </a:extLst>
          </p:cNvPr>
          <p:cNvPicPr>
            <a:picLocks noChangeAspect="1"/>
          </p:cNvPicPr>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0" y="4911888"/>
            <a:ext cx="12191999" cy="1942925"/>
          </a:xfrm>
          <a:prstGeom prst="rect">
            <a:avLst/>
          </a:prstGeom>
          <a:solidFill>
            <a:schemeClr val="accent5">
              <a:lumMod val="75000"/>
            </a:schemeClr>
          </a:solidFill>
        </p:spPr>
      </p:pic>
      <p:sp>
        <p:nvSpPr>
          <p:cNvPr id="3" name="Subtítulo 2">
            <a:extLst>
              <a:ext uri="{FF2B5EF4-FFF2-40B4-BE49-F238E27FC236}">
                <a16:creationId xmlns:a16="http://schemas.microsoft.com/office/drawing/2014/main" id="{9548BE92-E817-4C9A-B197-64FAE3ED7D63}"/>
              </a:ext>
            </a:extLst>
          </p:cNvPr>
          <p:cNvSpPr>
            <a:spLocks noGrp="1"/>
          </p:cNvSpPr>
          <p:nvPr>
            <p:ph type="subTitle" idx="1"/>
          </p:nvPr>
        </p:nvSpPr>
        <p:spPr>
          <a:xfrm>
            <a:off x="8289580" y="5166359"/>
            <a:ext cx="3073745" cy="1188721"/>
          </a:xfrm>
        </p:spPr>
        <p:txBody>
          <a:bodyPr rtlCol="0" anchor="ctr">
            <a:normAutofit fontScale="92500"/>
          </a:bodyPr>
          <a:lstStyle/>
          <a:p>
            <a:r>
              <a:rPr lang="sl-SI" sz="2000" dirty="0">
                <a:solidFill>
                  <a:schemeClr val="tx1"/>
                </a:solidFill>
              </a:rPr>
              <a:t>Modul 9 -</a:t>
            </a:r>
          </a:p>
          <a:p>
            <a:r>
              <a:rPr lang="sl-SI" sz="2000" dirty="0">
                <a:solidFill>
                  <a:schemeClr val="tx1"/>
                </a:solidFill>
              </a:rPr>
              <a:t>VSTOP NA MEDNARODNO TRŽIŠČE</a:t>
            </a:r>
          </a:p>
        </p:txBody>
      </p:sp>
      <p:cxnSp>
        <p:nvCxnSpPr>
          <p:cNvPr id="25" name="Conector recto 19">
            <a:extLst>
              <a:ext uri="{FF2B5EF4-FFF2-40B4-BE49-F238E27FC236}">
                <a16:creationId xmlns:a16="http://schemas.microsoft.com/office/drawing/2014/main" id="{D5B557D3-D7B4-404B-84A1-9BD182BE5B0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rot="16200000">
            <a:off x="7532813" y="5760720"/>
            <a:ext cx="11887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68584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3EFA65E-72CA-4A74-B81E-296F21765470}"/>
              </a:ext>
            </a:extLst>
          </p:cNvPr>
          <p:cNvSpPr/>
          <p:nvPr/>
        </p:nvSpPr>
        <p:spPr>
          <a:xfrm>
            <a:off x="7962518" y="0"/>
            <a:ext cx="4229482" cy="640961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Título 1">
            <a:extLst>
              <a:ext uri="{FF2B5EF4-FFF2-40B4-BE49-F238E27FC236}">
                <a16:creationId xmlns:a16="http://schemas.microsoft.com/office/drawing/2014/main" id="{9A134327-4864-46BB-A57A-7055C9E3AEC1}"/>
              </a:ext>
            </a:extLst>
          </p:cNvPr>
          <p:cNvSpPr>
            <a:spLocks noGrp="1"/>
          </p:cNvSpPr>
          <p:nvPr>
            <p:ph type="title"/>
          </p:nvPr>
        </p:nvSpPr>
        <p:spPr>
          <a:xfrm>
            <a:off x="8214930" y="217814"/>
            <a:ext cx="3534156" cy="1153786"/>
          </a:xfrm>
        </p:spPr>
        <p:txBody>
          <a:bodyPr rtlCol="0">
            <a:noAutofit/>
          </a:bodyPr>
          <a:lstStyle/>
          <a:p>
            <a:pPr marL="0" marR="0" lvl="0" indent="0" algn="l" defTabSz="914400" rtl="0" eaLnBrk="1" fontAlgn="auto" latinLnBrk="0" hangingPunct="1">
              <a:lnSpc>
                <a:spcPct val="100000"/>
              </a:lnSpc>
              <a:spcBef>
                <a:spcPts val="1200"/>
              </a:spcBef>
              <a:spcAft>
                <a:spcPts val="200"/>
              </a:spcAft>
              <a:buClr>
                <a:srgbClr val="7F7F7F"/>
              </a:buClr>
              <a:buSzPct val="100000"/>
              <a:buFont typeface="Calibri" panose="020F0502020204030204" pitchFamily="34" charset="0"/>
              <a:buNone/>
              <a:tabLst/>
              <a:defRPr/>
            </a:pPr>
            <a:r>
              <a:rPr kumimoji="0" lang="sl-SI" sz="1900" b="0" i="0" u="none" strike="noStrike" cap="all" normalizeH="0" baseline="0" noProof="0">
                <a:ln>
                  <a:noFill/>
                </a:ln>
                <a:solidFill>
                  <a:srgbClr val="FFFFFF"/>
                </a:solidFill>
                <a:uLnTx/>
                <a:uFillTx/>
                <a:latin typeface="Calibri" panose="020F0502020204030204"/>
                <a:ea typeface="+mn-ea"/>
                <a:cs typeface="+mn-cs"/>
              </a:rPr>
              <a:t>Modul 9 - VSTOP NA MEDNARODNO TRŽIŠČE</a:t>
            </a:r>
          </a:p>
        </p:txBody>
      </p:sp>
      <p:graphicFrame>
        <p:nvGraphicFramePr>
          <p:cNvPr id="200" name="Marcador de posición de contenido 2" descr="SmartArt">
            <a:extLst>
              <a:ext uri="{FF2B5EF4-FFF2-40B4-BE49-F238E27FC236}">
                <a16:creationId xmlns:a16="http://schemas.microsoft.com/office/drawing/2014/main" id="{C7094B13-F699-4785-845B-4DB18710A2F8}"/>
              </a:ext>
            </a:extLst>
          </p:cNvPr>
          <p:cNvGraphicFramePr>
            <a:graphicFrameLocks noGrp="1"/>
          </p:cNvGraphicFramePr>
          <p:nvPr>
            <p:ph idx="1"/>
            <p:extLst>
              <p:ext uri="{D42A27DB-BD31-4B8C-83A1-F6EECF244321}">
                <p14:modId xmlns:p14="http://schemas.microsoft.com/office/powerpoint/2010/main" val="2654178058"/>
              </p:ext>
            </p:extLst>
          </p:nvPr>
        </p:nvGraphicFramePr>
        <p:xfrm>
          <a:off x="8044931" y="1589414"/>
          <a:ext cx="3874153" cy="46778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5" name="Imagen 64" descr="Bombilla">
            <a:extLst>
              <a:ext uri="{FF2B5EF4-FFF2-40B4-BE49-F238E27FC236}">
                <a16:creationId xmlns:a16="http://schemas.microsoft.com/office/drawing/2014/main" id="{45C61CFC-BECB-4D6D-8978-7E1BA0DD2321}"/>
              </a:ext>
            </a:extLst>
          </p:cNvPr>
          <p:cNvPicPr>
            <a:picLocks noChangeAspect="1"/>
          </p:cNvPicPr>
          <p:nvPr/>
        </p:nvPicPr>
        <p:blipFill rotWithShape="1">
          <a:blip r:embed="rId8" cstate="email">
            <a:alphaModFix/>
            <a:extLst>
              <a:ext uri="{28A0092B-C50C-407E-A947-70E740481C1C}">
                <a14:useLocalDpi xmlns:a14="http://schemas.microsoft.com/office/drawing/2010/main"/>
              </a:ext>
            </a:extLst>
          </a:blip>
          <a:srcRect l="30101"/>
          <a:stretch/>
        </p:blipFill>
        <p:spPr>
          <a:xfrm>
            <a:off x="0" y="0"/>
            <a:ext cx="7962518" cy="6409618"/>
          </a:xfrm>
          <a:prstGeom prst="rect">
            <a:avLst/>
          </a:prstGeom>
        </p:spPr>
      </p:pic>
      <p:sp>
        <p:nvSpPr>
          <p:cNvPr id="6" name="Marcador de pie de página 3">
            <a:extLst>
              <a:ext uri="{FF2B5EF4-FFF2-40B4-BE49-F238E27FC236}">
                <a16:creationId xmlns:a16="http://schemas.microsoft.com/office/drawing/2014/main" id="{AA9D34F3-0786-4EF9-A5C1-2F8E29383B7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302665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C6ED86-F07D-4224-8189-2DD58A5824A0}"/>
              </a:ext>
            </a:extLst>
          </p:cNvPr>
          <p:cNvSpPr>
            <a:spLocks noGrp="1"/>
          </p:cNvSpPr>
          <p:nvPr>
            <p:ph type="ftr" sz="quarter" idx="11"/>
          </p:nvPr>
        </p:nvSpPr>
        <p:spPr/>
        <p:txBody>
          <a:bodyPr/>
          <a:lstStyle/>
          <a:p>
            <a:r>
              <a:rPr lang="sl-SI"/>
              <a:t>BIC FOR SME</a:t>
            </a:r>
          </a:p>
        </p:txBody>
      </p:sp>
      <p:sp>
        <p:nvSpPr>
          <p:cNvPr id="3" name="Segnaposto numero diapositiva 2">
            <a:extLst>
              <a:ext uri="{FF2B5EF4-FFF2-40B4-BE49-F238E27FC236}">
                <a16:creationId xmlns:a16="http://schemas.microsoft.com/office/drawing/2014/main" id="{E04FDF38-B22B-4CCC-BA42-843A8045C0EF}"/>
              </a:ext>
            </a:extLst>
          </p:cNvPr>
          <p:cNvSpPr>
            <a:spLocks noGrp="1"/>
          </p:cNvSpPr>
          <p:nvPr>
            <p:ph type="sldNum" sz="quarter" idx="12"/>
          </p:nvPr>
        </p:nvSpPr>
        <p:spPr/>
        <p:txBody>
          <a:bodyPr/>
          <a:lstStyle/>
          <a:p>
            <a:pPr rtl="0"/>
            <a:fld id="{3A98EE3D-8CD1-4C3F-BD1C-C98C9596463C}" type="slidenum">
              <a:rPr lang="es-ES" noProof="0" smtClean="0"/>
              <a:t>3</a:t>
            </a:fld>
            <a:endParaRPr lang="es-ES" noProof="0"/>
          </a:p>
        </p:txBody>
      </p:sp>
      <p:sp>
        <p:nvSpPr>
          <p:cNvPr id="5" name="Titolo 4">
            <a:extLst>
              <a:ext uri="{FF2B5EF4-FFF2-40B4-BE49-F238E27FC236}">
                <a16:creationId xmlns:a16="http://schemas.microsoft.com/office/drawing/2014/main" id="{E8A9043F-7F88-4561-A387-3CFDC53568F5}"/>
              </a:ext>
            </a:extLst>
          </p:cNvPr>
          <p:cNvSpPr>
            <a:spLocks noGrp="1"/>
          </p:cNvSpPr>
          <p:nvPr>
            <p:ph type="title"/>
          </p:nvPr>
        </p:nvSpPr>
        <p:spPr/>
        <p:txBody>
          <a:bodyPr/>
          <a:lstStyle/>
          <a:p>
            <a:r>
              <a:rPr lang="sl-SI">
                <a:solidFill>
                  <a:schemeClr val="bg1"/>
                </a:solidFill>
              </a:rPr>
              <a:t>Cilji modula</a:t>
            </a:r>
          </a:p>
        </p:txBody>
      </p:sp>
      <p:sp>
        <p:nvSpPr>
          <p:cNvPr id="6" name="Segnaposto contenuto 5">
            <a:extLst>
              <a:ext uri="{FF2B5EF4-FFF2-40B4-BE49-F238E27FC236}">
                <a16:creationId xmlns:a16="http://schemas.microsoft.com/office/drawing/2014/main" id="{0F2E68DF-347F-4543-91F5-0D7F48A859A2}"/>
              </a:ext>
            </a:extLst>
          </p:cNvPr>
          <p:cNvSpPr>
            <a:spLocks noGrp="1"/>
          </p:cNvSpPr>
          <p:nvPr>
            <p:ph sz="half" idx="1"/>
          </p:nvPr>
        </p:nvSpPr>
        <p:spPr>
          <a:xfrm>
            <a:off x="542498" y="1682236"/>
            <a:ext cx="10905457" cy="4088418"/>
          </a:xfrm>
        </p:spPr>
        <p:txBody>
          <a:bodyPr/>
          <a:lstStyle/>
          <a:p>
            <a:pPr algn="just">
              <a:lnSpc>
                <a:spcPct val="150000"/>
              </a:lnSpc>
              <a:spcAft>
                <a:spcPts val="600"/>
              </a:spcAft>
            </a:pPr>
            <a:r>
              <a:rPr lang="sl-SI" dirty="0"/>
              <a:t>V tem modulu bodo mentorji usvojili znanja, metodologije in orodja, s katerimi bodo podjetnikom lahko pomagali pri:</a:t>
            </a:r>
            <a:r>
              <a:rPr lang="sl-SI" dirty="0">
                <a:latin typeface="Tw Cen MT" panose="020B0602020104020603" pitchFamily="34" charset="0"/>
                <a:ea typeface="Tw Cen MT" panose="020B0602020104020603" pitchFamily="34" charset="0"/>
                <a:cs typeface="Times New Roman" panose="02020603050405020304" pitchFamily="18" charset="0"/>
              </a:rPr>
              <a:t> </a:t>
            </a:r>
          </a:p>
          <a:p>
            <a:pPr marL="342900" lvl="0" indent="-342900">
              <a:lnSpc>
                <a:spcPct val="150000"/>
              </a:lnSpc>
              <a:buFont typeface="+mj-lt"/>
              <a:buAutoNum type="arabicPeriod"/>
            </a:pPr>
            <a:r>
              <a:rPr lang="sl-SI" b="1" dirty="0">
                <a:latin typeface="Tw Cen MT" panose="020B0602020104020603" pitchFamily="34" charset="0"/>
                <a:ea typeface="Tw Cen MT" panose="020B0602020104020603" pitchFamily="34" charset="0"/>
                <a:cs typeface="Times New Roman" panose="02020603050405020304" pitchFamily="18" charset="0"/>
              </a:rPr>
              <a:t>razumevanju priložnosti in tveganj v povezavi z internacionalizacijo procesov, </a:t>
            </a:r>
          </a:p>
          <a:p>
            <a:pPr marL="342900" lvl="0" indent="-342900">
              <a:lnSpc>
                <a:spcPct val="150000"/>
              </a:lnSpc>
              <a:buFont typeface="+mj-lt"/>
              <a:buAutoNum type="arabicPeriod"/>
            </a:pPr>
            <a:r>
              <a:rPr lang="sl-SI" b="1" dirty="0">
                <a:latin typeface="Tw Cen MT" panose="020B0602020104020603" pitchFamily="34" charset="0"/>
                <a:ea typeface="Tw Cen MT" panose="020B0602020104020603" pitchFamily="34" charset="0"/>
                <a:cs typeface="Times New Roman" panose="02020603050405020304" pitchFamily="18" charset="0"/>
              </a:rPr>
              <a:t>razumevanju značilnosti ciljnih trgov, </a:t>
            </a:r>
          </a:p>
          <a:p>
            <a:pPr marL="342900" lvl="0" indent="-342900">
              <a:lnSpc>
                <a:spcPct val="150000"/>
              </a:lnSpc>
              <a:spcAft>
                <a:spcPts val="600"/>
              </a:spcAft>
              <a:buFont typeface="+mj-lt"/>
              <a:buAutoNum type="arabicPeriod"/>
            </a:pPr>
            <a:r>
              <a:rPr lang="sl-SI" b="1" dirty="0">
                <a:latin typeface="Tw Cen MT" panose="020B0602020104020603" pitchFamily="34" charset="0"/>
                <a:ea typeface="Tw Cen MT" panose="020B0602020104020603" pitchFamily="34" charset="0"/>
                <a:cs typeface="Times New Roman" panose="02020603050405020304" pitchFamily="18" charset="0"/>
              </a:rPr>
              <a:t>poznavanju in uporabi tehnik mednarodnega trgovanja.</a:t>
            </a:r>
          </a:p>
          <a:p>
            <a:endParaRPr lang="it-IT" dirty="0"/>
          </a:p>
        </p:txBody>
      </p:sp>
    </p:spTree>
    <p:extLst>
      <p:ext uri="{BB962C8B-B14F-4D97-AF65-F5344CB8AC3E}">
        <p14:creationId xmlns:p14="http://schemas.microsoft.com/office/powerpoint/2010/main" val="999699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4</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xfrm>
            <a:off x="-2211" y="-38838"/>
            <a:ext cx="12192000" cy="1296537"/>
          </a:xfrm>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Vsebina modula</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10" name="CasellaDiTesto 9">
            <a:extLst>
              <a:ext uri="{FF2B5EF4-FFF2-40B4-BE49-F238E27FC236}">
                <a16:creationId xmlns:a16="http://schemas.microsoft.com/office/drawing/2014/main" id="{054CC451-7E96-4C63-B219-950B11ADFA1D}"/>
              </a:ext>
            </a:extLst>
          </p:cNvPr>
          <p:cNvSpPr txBox="1"/>
          <p:nvPr/>
        </p:nvSpPr>
        <p:spPr>
          <a:xfrm>
            <a:off x="191574" y="1441304"/>
            <a:ext cx="11998215" cy="7278916"/>
          </a:xfrm>
          <a:prstGeom prst="rect">
            <a:avLst/>
          </a:prstGeom>
          <a:noFill/>
        </p:spPr>
        <p:txBody>
          <a:bodyPr wrap="square">
            <a:spAutoFit/>
          </a:bodyPr>
          <a:lstStyle/>
          <a:p>
            <a:pPr algn="just">
              <a:lnSpc>
                <a:spcPct val="150000"/>
              </a:lnSpc>
            </a:pPr>
            <a:r>
              <a:rPr lang="sl-SI" sz="1800" b="1" dirty="0">
                <a:solidFill>
                  <a:srgbClr val="000000"/>
                </a:solidFill>
                <a:latin typeface="Tw Cen MT" panose="020B0602020104020603" pitchFamily="34" charset="0"/>
                <a:ea typeface="Times New Roman" panose="02020603050405020304" pitchFamily="18" charset="0"/>
                <a:cs typeface="Times New Roman" panose="02020603050405020304" pitchFamily="18" charset="0"/>
              </a:rPr>
              <a:t> Tržna strategija na mednarodnih trgih</a:t>
            </a:r>
          </a:p>
          <a:p>
            <a:pPr marL="342900" lvl="0" indent="-342900" algn="just">
              <a:lnSpc>
                <a:spcPct val="150000"/>
              </a:lnSpc>
              <a:buFont typeface="Symbol" panose="05050102010706020507" pitchFamily="18" charset="2"/>
              <a:buChar char=""/>
            </a:pPr>
            <a:r>
              <a:rPr lang="sl-SI" sz="1800" dirty="0">
                <a:latin typeface="Tw Cen MT" panose="020B0602020104020603" pitchFamily="34" charset="0"/>
                <a:ea typeface="Times New Roman" panose="02020603050405020304" pitchFamily="18" charset="0"/>
                <a:cs typeface="Times New Roman" panose="02020603050405020304" pitchFamily="18" charset="0"/>
              </a:rPr>
              <a:t>Scenariji na področju mednarodnega gospodarstva, internacionalizacija internih procesov (marketing, človeški viri,</a:t>
            </a:r>
          </a:p>
          <a:p>
            <a:pPr lvl="0" algn="just">
              <a:lnSpc>
                <a:spcPct val="150000"/>
              </a:lnSpc>
            </a:pPr>
            <a:r>
              <a:rPr lang="sl-SI" sz="1800" dirty="0">
                <a:latin typeface="Tw Cen MT" panose="020B0602020104020603" pitchFamily="34" charset="0"/>
                <a:ea typeface="Times New Roman" panose="02020603050405020304" pitchFamily="18" charset="0"/>
                <a:cs typeface="Times New Roman" panose="02020603050405020304" pitchFamily="18" charset="0"/>
              </a:rPr>
              <a:t> finance, IT itd.), </a:t>
            </a:r>
          </a:p>
          <a:p>
            <a:pPr marL="342900" lvl="0" indent="-342900" algn="just">
              <a:lnSpc>
                <a:spcPct val="150000"/>
              </a:lnSpc>
              <a:spcAft>
                <a:spcPts val="600"/>
              </a:spcAft>
              <a:buFont typeface="Symbol" panose="05050102010706020507" pitchFamily="18" charset="2"/>
              <a:buChar char=""/>
            </a:pPr>
            <a:r>
              <a:rPr lang="sl-SI" sz="1800" dirty="0">
                <a:latin typeface="Tw Cen MT" panose="020B0602020104020603" pitchFamily="34" charset="0"/>
                <a:ea typeface="Times New Roman" panose="02020603050405020304" pitchFamily="18" charset="0"/>
                <a:cs typeface="Times New Roman" panose="02020603050405020304" pitchFamily="18" charset="0"/>
              </a:rPr>
              <a:t>analiza svetovnih trgov.</a:t>
            </a:r>
          </a:p>
          <a:p>
            <a:pPr lvl="0" algn="just">
              <a:lnSpc>
                <a:spcPct val="150000"/>
              </a:lnSpc>
              <a:spcAft>
                <a:spcPts val="600"/>
              </a:spcAft>
            </a:pPr>
            <a:r>
              <a:rPr lang="sl-SI" sz="1800" b="1" dirty="0">
                <a:latin typeface="Tw Cen MT" panose="020B0602020104020603" pitchFamily="34" charset="0"/>
                <a:ea typeface="Times New Roman" panose="02020603050405020304" pitchFamily="18" charset="0"/>
                <a:cs typeface="Times New Roman" panose="02020603050405020304" pitchFamily="18" charset="0"/>
              </a:rPr>
              <a:t>Izvozna naravnanost in izvozni načrt</a:t>
            </a:r>
          </a:p>
          <a:p>
            <a:pPr algn="just">
              <a:lnSpc>
                <a:spcPct val="150000"/>
              </a:lnSpc>
            </a:pPr>
            <a:r>
              <a:rPr lang="sl-SI" sz="1800" dirty="0">
                <a:latin typeface="Tw Cen MT" panose="020B0602020104020603" pitchFamily="34" charset="0"/>
                <a:ea typeface="Times New Roman" panose="02020603050405020304" pitchFamily="18" charset="0"/>
                <a:cs typeface="Times New Roman" panose="02020603050405020304" pitchFamily="18" charset="0"/>
              </a:rPr>
              <a:t>Kaj je izvozni načrt? Kakšne so strategije, cilji in dejanja za njegovo uresničitev? Vpeljava in nadzor.</a:t>
            </a:r>
          </a:p>
          <a:p>
            <a:pPr algn="just">
              <a:lnSpc>
                <a:spcPct val="150000"/>
              </a:lnSpc>
            </a:pPr>
            <a:r>
              <a:rPr lang="sl-SI" sz="1800" b="1" dirty="0">
                <a:latin typeface="Tw Cen MT" panose="020B0602020104020603" pitchFamily="34" charset="0"/>
                <a:ea typeface="Times New Roman" panose="02020603050405020304" pitchFamily="18" charset="0"/>
                <a:cs typeface="Times New Roman" panose="02020603050405020304" pitchFamily="18" charset="0"/>
              </a:rPr>
              <a:t> Lokacijske prednosti: Porterjev diamantni model</a:t>
            </a:r>
          </a:p>
          <a:p>
            <a:pPr algn="just">
              <a:lnSpc>
                <a:spcPct val="150000"/>
              </a:lnSpc>
            </a:pPr>
            <a:r>
              <a:rPr lang="sl-SI" sz="1800" dirty="0">
                <a:latin typeface="Tw Cen MT" panose="020B0602020104020603" pitchFamily="34" charset="0"/>
                <a:ea typeface="Times New Roman" panose="02020603050405020304" pitchFamily="18" charset="0"/>
                <a:cs typeface="Times New Roman" panose="02020603050405020304" pitchFamily="18" charset="0"/>
              </a:rPr>
              <a:t>Zakaj so določene industrije v neki državi mednarodno konkurenčne, druge pa ne?</a:t>
            </a:r>
          </a:p>
          <a:p>
            <a:pPr>
              <a:lnSpc>
                <a:spcPct val="150000"/>
              </a:lnSpc>
              <a:spcAft>
                <a:spcPts val="600"/>
              </a:spcAft>
            </a:pPr>
            <a:r>
              <a:rPr lang="sl-SI" sz="1800" b="1" dirty="0">
                <a:latin typeface="Tw Cen MT" panose="020B0602020104020603" pitchFamily="34" charset="0"/>
                <a:ea typeface="Times New Roman" panose="02020603050405020304" pitchFamily="18" charset="0"/>
                <a:cs typeface="Times New Roman" panose="02020603050405020304" pitchFamily="18" charset="0"/>
              </a:rPr>
              <a:t> Ogrodje CAGE</a:t>
            </a:r>
          </a:p>
          <a:p>
            <a:pPr>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rPr>
              <a:t>Pri razvoju mednarodnih strategij je pomembna določitev kulturnih, administrativnih, geografskih in ekonomski razlik ali razdalj </a:t>
            </a:r>
          </a:p>
          <a:p>
            <a:pPr>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rPr>
              <a:t>med državami.</a:t>
            </a:r>
          </a:p>
          <a:p>
            <a:pPr>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rPr>
              <a:t> </a:t>
            </a:r>
          </a:p>
          <a:p>
            <a:pPr>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rPr>
              <a:t> </a:t>
            </a:r>
          </a:p>
          <a:p>
            <a:pPr algn="just">
              <a:lnSpc>
                <a:spcPct val="150000"/>
              </a:lnSpc>
            </a:pPr>
            <a:r>
              <a:rPr lang="sl-SI" sz="1800" b="1" dirty="0">
                <a:latin typeface="Tw Cen MT" panose="020B0602020104020603" pitchFamily="34" charset="0"/>
                <a:ea typeface="Times New Roman" panose="02020603050405020304" pitchFamily="18" charset="0"/>
                <a:cs typeface="Times New Roman" panose="02020603050405020304" pitchFamily="18" charset="0"/>
              </a:rPr>
              <a:t>3.1.5: Načini vstopa</a:t>
            </a:r>
          </a:p>
          <a:p>
            <a:pPr>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rPr>
              <a:t>Dostop do zunanjih trgov prinaša določene izzive, zato je nujno, da določimo strategije sodelovanja, na primer skupna podjetja in poslovna zavezništva, licenciranje in neposredne tuje naložbe.</a:t>
            </a:r>
          </a:p>
        </p:txBody>
      </p:sp>
    </p:spTree>
    <p:extLst>
      <p:ext uri="{BB962C8B-B14F-4D97-AF65-F5344CB8AC3E}">
        <p14:creationId xmlns:p14="http://schemas.microsoft.com/office/powerpoint/2010/main" val="2642486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5</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xfrm>
            <a:off x="0" y="-38838"/>
            <a:ext cx="12192000" cy="1296537"/>
          </a:xfrm>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Tržna strategija</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10" name="CasellaDiTesto 9">
            <a:extLst>
              <a:ext uri="{FF2B5EF4-FFF2-40B4-BE49-F238E27FC236}">
                <a16:creationId xmlns:a16="http://schemas.microsoft.com/office/drawing/2014/main" id="{14875383-9404-4BE7-B15A-EDF1B4517693}"/>
              </a:ext>
            </a:extLst>
          </p:cNvPr>
          <p:cNvSpPr txBox="1"/>
          <p:nvPr/>
        </p:nvSpPr>
        <p:spPr>
          <a:xfrm>
            <a:off x="851043" y="1565318"/>
            <a:ext cx="10489914" cy="1294200"/>
          </a:xfrm>
          <a:prstGeom prst="rect">
            <a:avLst/>
          </a:prstGeom>
          <a:noFill/>
        </p:spPr>
        <p:txBody>
          <a:bodyPr wrap="square">
            <a:spAutoFit/>
          </a:bodyPr>
          <a:lstStyle/>
          <a:p>
            <a:pPr algn="just">
              <a:lnSpc>
                <a:spcPct val="150000"/>
              </a:lnSpc>
              <a:spcAft>
                <a:spcPts val="600"/>
              </a:spcAft>
            </a:pPr>
            <a:r>
              <a:rPr lang="sl-SI" sz="1800">
                <a:solidFill>
                  <a:srgbClr val="000000"/>
                </a:solidFill>
                <a:latin typeface="Tw Cen MT" panose="020B0602020104020603" pitchFamily="34" charset="0"/>
                <a:ea typeface="Tw Cen MT" panose="020B0602020104020603" pitchFamily="34" charset="0"/>
                <a:cs typeface="Times New Roman" panose="02020603050405020304" pitchFamily="18" charset="0"/>
              </a:rPr>
              <a:t>Če s svojim podjetjem vstopite na mednarodni trg, vam to daje priložnost za širitev, vaši prihodki pa so tako stabilnejši. S širjenjem v tujino stopite izven okvirjev zasičenega tržišča in obenem pridobite dostop do novih strank na trgu, kjer vaši tekmeci niso prisotni.</a:t>
            </a:r>
          </a:p>
        </p:txBody>
      </p:sp>
      <p:sp>
        <p:nvSpPr>
          <p:cNvPr id="12" name="CasellaDiTesto 11">
            <a:extLst>
              <a:ext uri="{FF2B5EF4-FFF2-40B4-BE49-F238E27FC236}">
                <a16:creationId xmlns:a16="http://schemas.microsoft.com/office/drawing/2014/main" id="{2A7572C7-D261-473B-A263-5EBAD892E971}"/>
              </a:ext>
            </a:extLst>
          </p:cNvPr>
          <p:cNvSpPr txBox="1"/>
          <p:nvPr/>
        </p:nvSpPr>
        <p:spPr>
          <a:xfrm>
            <a:off x="708312" y="3860948"/>
            <a:ext cx="10632645" cy="1710981"/>
          </a:xfrm>
          <a:prstGeom prst="rect">
            <a:avLst/>
          </a:prstGeom>
          <a:noFill/>
        </p:spPr>
        <p:txBody>
          <a:bodyPr wrap="square">
            <a:spAutoFit/>
          </a:bodyPr>
          <a:lstStyle/>
          <a:p>
            <a:pPr algn="just">
              <a:lnSpc>
                <a:spcPct val="150000"/>
              </a:lnSpc>
            </a:pPr>
            <a:r>
              <a:rPr lang="sl-SI" sz="1800">
                <a:latin typeface="Tw Cen MT" panose="020B0602020104020603" pitchFamily="34" charset="0"/>
                <a:ea typeface="Tw Cen MT" panose="020B0602020104020603" pitchFamily="34" charset="0"/>
                <a:cs typeface="Times New Roman" panose="02020603050405020304" pitchFamily="18" charset="0"/>
              </a:rPr>
              <a:t>Obrtni sejmi in razstave so lahko odločen način za promocijo podjetja samega ter izdelkov in storitev, ki jih ponuja. So tudi odličen način za mreženje z drugimi igralci v industriji in omogočajo eksponentno rast baze strank. Poleg tega imajo obrtni sejmi še druge značilnosti, ki so precej obetavne, več o njih pa lahko preberete spodaj.</a:t>
            </a:r>
          </a:p>
        </p:txBody>
      </p:sp>
      <p:sp>
        <p:nvSpPr>
          <p:cNvPr id="9" name="Segno di addizione 8">
            <a:extLst>
              <a:ext uri="{FF2B5EF4-FFF2-40B4-BE49-F238E27FC236}">
                <a16:creationId xmlns:a16="http://schemas.microsoft.com/office/drawing/2014/main" id="{FF8F567F-D5C0-49B7-A8C5-A3B1FCED82B0}"/>
              </a:ext>
            </a:extLst>
          </p:cNvPr>
          <p:cNvSpPr/>
          <p:nvPr/>
        </p:nvSpPr>
        <p:spPr>
          <a:xfrm>
            <a:off x="5681609" y="3048583"/>
            <a:ext cx="976045" cy="792946"/>
          </a:xfrm>
          <a:prstGeom prst="mathPlu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515590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6</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Izvozno naravnan načrt</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3" name="Segnaposto contenuto 2">
            <a:extLst>
              <a:ext uri="{FF2B5EF4-FFF2-40B4-BE49-F238E27FC236}">
                <a16:creationId xmlns:a16="http://schemas.microsoft.com/office/drawing/2014/main" id="{AC035BBA-D2EE-44B8-B7F4-4EFF6E3A0D48}"/>
              </a:ext>
            </a:extLst>
          </p:cNvPr>
          <p:cNvSpPr>
            <a:spLocks noGrp="1"/>
          </p:cNvSpPr>
          <p:nvPr>
            <p:ph sz="half" idx="1"/>
          </p:nvPr>
        </p:nvSpPr>
        <p:spPr>
          <a:xfrm>
            <a:off x="203450" y="1384790"/>
            <a:ext cx="11899507" cy="5293411"/>
          </a:xfrm>
        </p:spPr>
        <p:txBody>
          <a:bodyPr>
            <a:normAutofit fontScale="25000" lnSpcReduction="20000"/>
          </a:bodyPr>
          <a:lstStyle/>
          <a:p>
            <a:pPr algn="just">
              <a:lnSpc>
                <a:spcPct val="150000"/>
              </a:lnSpc>
              <a:spcBef>
                <a:spcPts val="1875"/>
              </a:spcBef>
              <a:spcAft>
                <a:spcPts val="750"/>
              </a:spcAft>
            </a:pPr>
            <a:r>
              <a:rPr lang="sl-SI" sz="80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Izvozno naravnan načrt je koristno orodje, ki podjetnikom omogoča, da natančno določijo svoj položaj na mednarodnih trgih. Orodje služi za vnaprejšnjo analizo potencialnih tveganj in za oblikovanje kriznega načrta v primerih, ko se tveganja dejansko uresničijo. Koristno je tudi za učenje o ciljnih trgih in pri pripravi izvozne strategije ali pri izboljševanju odnosov med dobavitelji, prodajnimi agenti ali finančnimi subjekti. </a:t>
            </a:r>
            <a:r>
              <a:rPr lang="sl-SI" sz="8000" dirty="0">
                <a:latin typeface="Tw Cen MT" panose="020B0602020104020603" pitchFamily="34" charset="0"/>
                <a:ea typeface="Tw Cen MT" panose="020B0602020104020603" pitchFamily="34" charset="0"/>
                <a:cs typeface="Times New Roman" panose="02020603050405020304" pitchFamily="18" charset="0"/>
              </a:rPr>
              <a:t>Izvozni načrt nima vnaprej določene oblike, saj je odvisen od točno določenih izdelkov, storitev in značilnosti vsakega posameznega malega in srednje velikega podjetja. </a:t>
            </a:r>
          </a:p>
          <a:p>
            <a:pPr algn="just">
              <a:lnSpc>
                <a:spcPct val="150000"/>
              </a:lnSpc>
              <a:spcBef>
                <a:spcPts val="1875"/>
              </a:spcBef>
              <a:spcAft>
                <a:spcPts val="750"/>
              </a:spcAft>
            </a:pPr>
            <a:r>
              <a:rPr lang="sl-SI" sz="8000"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Uspešni izvozni načrti naj bi vsebovali naslednje elemente:</a:t>
            </a:r>
          </a:p>
          <a:p>
            <a:pPr marL="342900" lvl="0" indent="-342900" algn="just">
              <a:lnSpc>
                <a:spcPct val="150000"/>
              </a:lnSpc>
              <a:spcBef>
                <a:spcPts val="1875"/>
              </a:spcBef>
              <a:spcAft>
                <a:spcPts val="750"/>
              </a:spcAft>
              <a:buFont typeface="Symbol" panose="05050102010706020507" pitchFamily="18" charset="2"/>
              <a:buChar char=""/>
            </a:pPr>
            <a:r>
              <a:rPr lang="sl-SI" sz="72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opis poslovanja; tržna analiza; človeški viri</a:t>
            </a:r>
            <a:r>
              <a:rPr lang="sl-SI" sz="7200" dirty="0">
                <a:latin typeface="Tw Cen MT" panose="020B0602020104020603" pitchFamily="34" charset="0"/>
                <a:ea typeface="Tw Cen MT" panose="020B0602020104020603" pitchFamily="34" charset="0"/>
                <a:cs typeface="Times New Roman" panose="02020603050405020304" pitchFamily="18" charset="0"/>
              </a:rPr>
              <a:t>; </a:t>
            </a:r>
            <a:r>
              <a:rPr lang="sl-SI" sz="7200" b="1" dirty="0">
                <a:latin typeface="Tw Cen MT" panose="020B0602020104020603" pitchFamily="34" charset="0"/>
                <a:ea typeface="Tw Cen MT" panose="020B0602020104020603" pitchFamily="34" charset="0"/>
                <a:cs typeface="Times New Roman" panose="02020603050405020304" pitchFamily="18" charset="0"/>
              </a:rPr>
              <a:t>operativna faza; mednarodni vidiki</a:t>
            </a:r>
            <a:r>
              <a:rPr lang="sl-SI" sz="7200" dirty="0">
                <a:latin typeface="Tw Cen MT" panose="020B0602020104020603" pitchFamily="34" charset="0"/>
                <a:ea typeface="Tw Cen MT" panose="020B0602020104020603" pitchFamily="34" charset="0"/>
                <a:cs typeface="Times New Roman" panose="02020603050405020304" pitchFamily="18" charset="0"/>
              </a:rPr>
              <a:t>; </a:t>
            </a:r>
            <a:r>
              <a:rPr lang="sl-SI" sz="7200" b="1" dirty="0">
                <a:solidFill>
                  <a:srgbClr val="000000"/>
                </a:solidFill>
                <a:latin typeface="Tw Cen MT" panose="020B0602020104020603" pitchFamily="34" charset="0"/>
                <a:ea typeface="Tw Cen MT" panose="020B0602020104020603" pitchFamily="34" charset="0"/>
                <a:cs typeface="Times New Roman" panose="02020603050405020304" pitchFamily="18" charset="0"/>
              </a:rPr>
              <a:t>proizvodni vidiki; analiza tveganja.</a:t>
            </a:r>
          </a:p>
          <a:p>
            <a:pPr marL="342900" indent="-342900" algn="just">
              <a:lnSpc>
                <a:spcPct val="150000"/>
              </a:lnSpc>
              <a:spcBef>
                <a:spcPts val="1875"/>
              </a:spcBef>
              <a:spcAft>
                <a:spcPts val="750"/>
              </a:spcAft>
              <a:buFont typeface="Symbol" panose="05050102010706020507" pitchFamily="18" charset="2"/>
              <a:buChar char=""/>
            </a:pPr>
            <a:endParaRPr lang="it-IT" sz="1800" kern="1200" dirty="0">
              <a:effectLst/>
              <a:latin typeface="Tw Cen MT" panose="020B0602020104020603" pitchFamily="34" charset="0"/>
              <a:ea typeface="Tw Cen MT" panose="020B0602020104020603" pitchFamily="34" charset="0"/>
              <a:cs typeface="Times New Roman" panose="02020603050405020304" pitchFamily="18" charset="0"/>
            </a:endParaRPr>
          </a:p>
          <a:p>
            <a:pPr marL="342900" lvl="0" indent="-342900" algn="just">
              <a:lnSpc>
                <a:spcPct val="150000"/>
              </a:lnSpc>
              <a:spcBef>
                <a:spcPts val="1875"/>
              </a:spcBef>
              <a:spcAft>
                <a:spcPts val="750"/>
              </a:spcAft>
              <a:buFont typeface="Symbol" panose="05050102010706020507" pitchFamily="18" charset="2"/>
              <a:buChar char=""/>
            </a:pPr>
            <a:endParaRPr lang="it-IT" sz="1800" kern="1200" dirty="0">
              <a:effectLst/>
              <a:latin typeface="Tw Cen MT" panose="020B0602020104020603" pitchFamily="34" charset="0"/>
              <a:ea typeface="Tw Cen MT" panose="020B0602020104020603" pitchFamily="34" charset="0"/>
              <a:cs typeface="Times New Roman" panose="02020603050405020304" pitchFamily="18" charset="0"/>
            </a:endParaRPr>
          </a:p>
          <a:p>
            <a:pPr algn="just">
              <a:lnSpc>
                <a:spcPct val="150000"/>
              </a:lnSpc>
              <a:spcBef>
                <a:spcPts val="1875"/>
              </a:spcBef>
              <a:spcAft>
                <a:spcPts val="750"/>
              </a:spcAft>
            </a:pPr>
            <a:endParaRPr lang="it-IT" dirty="0"/>
          </a:p>
        </p:txBody>
      </p:sp>
    </p:spTree>
    <p:extLst>
      <p:ext uri="{BB962C8B-B14F-4D97-AF65-F5344CB8AC3E}">
        <p14:creationId xmlns:p14="http://schemas.microsoft.com/office/powerpoint/2010/main" val="4180108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7</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Tveganje pri internacionalizaciji procesov</a:t>
            </a: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
        <p:nvSpPr>
          <p:cNvPr id="10" name="CasellaDiTesto 9">
            <a:extLst>
              <a:ext uri="{FF2B5EF4-FFF2-40B4-BE49-F238E27FC236}">
                <a16:creationId xmlns:a16="http://schemas.microsoft.com/office/drawing/2014/main" id="{02733A69-6E7B-4CA3-9950-8514886E08EC}"/>
              </a:ext>
            </a:extLst>
          </p:cNvPr>
          <p:cNvSpPr txBox="1"/>
          <p:nvPr/>
        </p:nvSpPr>
        <p:spPr>
          <a:xfrm>
            <a:off x="643051" y="1727071"/>
            <a:ext cx="10802360" cy="4433521"/>
          </a:xfrm>
          <a:prstGeom prst="rect">
            <a:avLst/>
          </a:prstGeom>
          <a:noFill/>
        </p:spPr>
        <p:txBody>
          <a:bodyPr wrap="square">
            <a:spAutoFit/>
          </a:bodyPr>
          <a:lstStyle/>
          <a:p>
            <a:pPr algn="just">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hlinkClick r:id="rId4"/>
              </a:rPr>
              <a:t>Slaggert</a:t>
            </a:r>
            <a:r>
              <a:rPr lang="sl-SI" sz="1800" dirty="0">
                <a:latin typeface="Tw Cen MT" panose="020B0602020104020603" pitchFamily="34" charset="0"/>
                <a:ea typeface="Tw Cen MT" panose="020B0602020104020603" pitchFamily="34" charset="0"/>
                <a:cs typeface="Times New Roman" panose="02020603050405020304" pitchFamily="18" charset="0"/>
              </a:rPr>
              <a:t> nas uči, da se v primerih, ko določeno podjetje zavestno tvega in doživi neuspeh, ljudje nekaj naučijo iz tega spodrsljaja. Upravljanje tveganj je za organizacijo pomembno, saj brez tega podjetje ne more opredeliti svojih ciljev za prihodnost. Zmožnost učinkovitega upravljanja tveganj podjetjem omogoča, da se pogumneje spopadajo s prihodnjimi poslovnimi izzivi.</a:t>
            </a:r>
          </a:p>
          <a:p>
            <a:pPr algn="just">
              <a:lnSpc>
                <a:spcPct val="150000"/>
              </a:lnSpc>
              <a:spcAft>
                <a:spcPts val="600"/>
              </a:spcAft>
            </a:pPr>
            <a:endParaRPr lang="en-GB" dirty="0">
              <a:latin typeface="Tw Cen MT" panose="020B0602020104020603" pitchFamily="34" charset="0"/>
              <a:ea typeface="Tw Cen MT" panose="020B0602020104020603" pitchFamily="34" charset="0"/>
              <a:cs typeface="Times New Roman" panose="02020603050405020304" pitchFamily="18" charset="0"/>
            </a:endParaRPr>
          </a:p>
          <a:p>
            <a:pPr algn="just">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rPr>
              <a:t>Za upravljanje mednarodnih tveganj ob uvedbi svojega izdelka na tržišče se morate spopasti z digitalno preobrazbo.</a:t>
            </a:r>
          </a:p>
          <a:p>
            <a:pPr algn="just">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rPr>
              <a:t>Uspešne digitalne preobrazbe se osredotočajo na vzpostavitev intimnih vezi s kupci, kar povečuje stopnjo njihove angažiranosti. K angažiranju digitalnih kupcev pristopamo drugače kot pri tradicionalnih digitalnih ali marketinških projektih.</a:t>
            </a:r>
          </a:p>
        </p:txBody>
      </p:sp>
    </p:spTree>
    <p:extLst>
      <p:ext uri="{BB962C8B-B14F-4D97-AF65-F5344CB8AC3E}">
        <p14:creationId xmlns:p14="http://schemas.microsoft.com/office/powerpoint/2010/main" val="3557673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39030661-7DE0-4533-B188-E5F697134373}"/>
              </a:ext>
            </a:extLst>
          </p:cNvPr>
          <p:cNvSpPr>
            <a:spLocks noGrp="1"/>
          </p:cNvSpPr>
          <p:nvPr>
            <p:ph type="ftr" sz="quarter" idx="11"/>
          </p:nvPr>
        </p:nvSpPr>
        <p:spPr/>
        <p:txBody>
          <a:bodyPr/>
          <a:lstStyle/>
          <a:p>
            <a:r>
              <a:rPr lang="sl-SI"/>
              <a:t>BIC FOR SME</a:t>
            </a:r>
          </a:p>
        </p:txBody>
      </p:sp>
      <p:sp>
        <p:nvSpPr>
          <p:cNvPr id="3" name="Segnaposto numero diapositiva 2">
            <a:extLst>
              <a:ext uri="{FF2B5EF4-FFF2-40B4-BE49-F238E27FC236}">
                <a16:creationId xmlns:a16="http://schemas.microsoft.com/office/drawing/2014/main" id="{7C37061F-0F34-49B8-8E11-76F35D089215}"/>
              </a:ext>
            </a:extLst>
          </p:cNvPr>
          <p:cNvSpPr>
            <a:spLocks noGrp="1"/>
          </p:cNvSpPr>
          <p:nvPr>
            <p:ph type="sldNum" sz="quarter" idx="12"/>
          </p:nvPr>
        </p:nvSpPr>
        <p:spPr/>
        <p:txBody>
          <a:bodyPr/>
          <a:lstStyle/>
          <a:p>
            <a:pPr rtl="0"/>
            <a:fld id="{3A98EE3D-8CD1-4C3F-BD1C-C98C9596463C}" type="slidenum">
              <a:rPr lang="es-ES" noProof="0" smtClean="0"/>
              <a:t>8</a:t>
            </a:fld>
            <a:endParaRPr lang="es-ES" noProof="0"/>
          </a:p>
        </p:txBody>
      </p:sp>
      <p:sp>
        <p:nvSpPr>
          <p:cNvPr id="5" name="Titolo 4">
            <a:extLst>
              <a:ext uri="{FF2B5EF4-FFF2-40B4-BE49-F238E27FC236}">
                <a16:creationId xmlns:a16="http://schemas.microsoft.com/office/drawing/2014/main" id="{A6B04889-5E2B-4C3C-94C0-A044D7859A9F}"/>
              </a:ext>
            </a:extLst>
          </p:cNvPr>
          <p:cNvSpPr>
            <a:spLocks noGrp="1"/>
          </p:cNvSpPr>
          <p:nvPr>
            <p:ph type="title"/>
          </p:nvPr>
        </p:nvSpPr>
        <p:spPr/>
        <p:txBody>
          <a:bodyPr/>
          <a:lstStyle/>
          <a:p>
            <a:r>
              <a:rPr lang="sl-SI"/>
              <a:t>Pravna vprašanja</a:t>
            </a:r>
          </a:p>
        </p:txBody>
      </p:sp>
      <p:sp>
        <p:nvSpPr>
          <p:cNvPr id="8" name="CasellaDiTesto 7">
            <a:extLst>
              <a:ext uri="{FF2B5EF4-FFF2-40B4-BE49-F238E27FC236}">
                <a16:creationId xmlns:a16="http://schemas.microsoft.com/office/drawing/2014/main" id="{5F3A5B4E-E129-4AA4-9CD6-B81C833FD9C5}"/>
              </a:ext>
            </a:extLst>
          </p:cNvPr>
          <p:cNvSpPr txBox="1"/>
          <p:nvPr/>
        </p:nvSpPr>
        <p:spPr>
          <a:xfrm>
            <a:off x="523982" y="1592494"/>
            <a:ext cx="10406614" cy="5078313"/>
          </a:xfrm>
          <a:prstGeom prst="rect">
            <a:avLst/>
          </a:prstGeom>
          <a:noFill/>
        </p:spPr>
        <p:txBody>
          <a:bodyPr wrap="square">
            <a:spAutoFit/>
          </a:bodyPr>
          <a:lstStyle/>
          <a:p>
            <a:pPr algn="l"/>
            <a:r>
              <a:rPr lang="sl-SI" dirty="0">
                <a:latin typeface="Tw Cen MT" panose="020B0602020104020603" pitchFamily="34" charset="0"/>
                <a:cs typeface="Times New Roman" panose="02020603050405020304" pitchFamily="18" charset="0"/>
              </a:rPr>
              <a:t>Če nimate izkušenj z izvoznimi dejavnostmi, je pogosto najbolje, da začnete s skromnejšo izvozno strategijo in postopno pridobivate izkušnje. Od samega začetka se osredotočite na tri ključne vidike, saj boste tako najlažje zagotovili, da bo vaš vstop na nove trge uspešen.</a:t>
            </a:r>
          </a:p>
          <a:p>
            <a:pPr marL="342900" indent="-342900">
              <a:buFont typeface="+mj-lt"/>
              <a:buAutoNum type="arabicPeriod"/>
            </a:pPr>
            <a:r>
              <a:rPr lang="sl-SI" dirty="0">
                <a:latin typeface="Tw Cen MT" panose="020B0602020104020603" pitchFamily="34" charset="0"/>
                <a:cs typeface="Times New Roman" panose="02020603050405020304" pitchFamily="18" charset="0"/>
              </a:rPr>
              <a:t>Ste dolžni poravnati carinske dajatve in ali morate opraviti carinske postopke?</a:t>
            </a:r>
          </a:p>
          <a:p>
            <a:pPr marL="342900" indent="-342900">
              <a:buFont typeface="+mj-lt"/>
              <a:buAutoNum type="arabicPeriod"/>
            </a:pPr>
            <a:r>
              <a:rPr lang="sl-SI" dirty="0">
                <a:latin typeface="Tw Cen MT" panose="020B0602020104020603" pitchFamily="34" charset="0"/>
                <a:cs typeface="Times New Roman" panose="02020603050405020304" pitchFamily="18" charset="0"/>
              </a:rPr>
              <a:t>Se morate v državi, v katero izvažate, registrirati za DDV?</a:t>
            </a:r>
          </a:p>
          <a:p>
            <a:pPr marL="342900" indent="-342900">
              <a:buFont typeface="+mj-lt"/>
              <a:buAutoNum type="arabicPeriod"/>
            </a:pPr>
            <a:r>
              <a:rPr lang="sl-SI" dirty="0">
                <a:latin typeface="Tw Cen MT" panose="020B0602020104020603" pitchFamily="34" charset="0"/>
                <a:cs typeface="Times New Roman" panose="02020603050405020304" pitchFamily="18" charset="0"/>
              </a:rPr>
              <a:t>Vam država, v katero izvažate, nalaga kakšne druge obveznosti?</a:t>
            </a:r>
          </a:p>
          <a:p>
            <a:endParaRPr lang="en-US" dirty="0">
              <a:latin typeface="Tw Cen MT" panose="020B0602020104020603" pitchFamily="34" charset="0"/>
              <a:cs typeface="Times New Roman" panose="02020603050405020304" pitchFamily="18" charset="0"/>
            </a:endParaRPr>
          </a:p>
          <a:p>
            <a:endParaRPr lang="en-US" dirty="0">
              <a:latin typeface="Tw Cen MT" panose="020B0602020104020603" pitchFamily="34" charset="0"/>
              <a:cs typeface="Times New Roman" panose="02020603050405020304" pitchFamily="18" charset="0"/>
            </a:endParaRPr>
          </a:p>
          <a:p>
            <a:pPr algn="l"/>
            <a:r>
              <a:rPr lang="sl-SI" b="1" dirty="0">
                <a:latin typeface="Tw Cen MT" panose="020B0602020104020603" pitchFamily="34" charset="0"/>
                <a:cs typeface="Times New Roman" panose="02020603050405020304" pitchFamily="18" charset="0"/>
              </a:rPr>
              <a:t>Vprašanja v povezavi s plačilom</a:t>
            </a:r>
          </a:p>
          <a:p>
            <a:pPr algn="l"/>
            <a:r>
              <a:rPr lang="sl-SI" dirty="0">
                <a:latin typeface="Tw Cen MT" panose="020B0602020104020603" pitchFamily="34" charset="0"/>
                <a:cs typeface="Times New Roman" panose="02020603050405020304" pitchFamily="18" charset="0"/>
              </a:rPr>
              <a:t>Izvoz odpira tudi številna vprašanja v povezavi s plačilnimi postopki in plačilnimi roki. Pri izvozu so tovrstna vprašanja lahko še bolj zapletena, zato je smiselno, da jih upoštevate pri načrtovanju denarnih tokov.</a:t>
            </a:r>
          </a:p>
          <a:p>
            <a:pPr algn="l"/>
            <a:r>
              <a:rPr lang="sl-SI" dirty="0">
                <a:latin typeface="Tw Cen MT" panose="020B0602020104020603" pitchFamily="34" charset="0"/>
                <a:cs typeface="Times New Roman" panose="02020603050405020304" pitchFamily="18" charset="0"/>
              </a:rPr>
              <a:t>Razmislite o naslednjih vprašanjih:</a:t>
            </a:r>
          </a:p>
          <a:p>
            <a:pPr algn="l">
              <a:buFont typeface="Arial" panose="020B0604020202020204" pitchFamily="34" charset="0"/>
              <a:buChar char="•"/>
            </a:pPr>
            <a:r>
              <a:rPr lang="sl-SI" dirty="0">
                <a:latin typeface="Tw Cen MT" panose="020B0602020104020603" pitchFamily="34" charset="0"/>
                <a:cs typeface="Times New Roman" panose="02020603050405020304" pitchFamily="18" charset="0"/>
              </a:rPr>
              <a:t>So vaši izvozni izdelki plačani pred dostavo ali po njej?</a:t>
            </a:r>
          </a:p>
          <a:p>
            <a:pPr algn="l">
              <a:buFont typeface="Arial" panose="020B0604020202020204" pitchFamily="34" charset="0"/>
              <a:buChar char="•"/>
            </a:pPr>
            <a:r>
              <a:rPr lang="sl-SI" dirty="0">
                <a:latin typeface="Tw Cen MT" panose="020B0602020104020603" pitchFamily="34" charset="0"/>
                <a:cs typeface="Times New Roman" panose="02020603050405020304" pitchFamily="18" charset="0"/>
              </a:rPr>
              <a:t>Boste za svoje kupce podaljšali kreditne linije?</a:t>
            </a:r>
          </a:p>
          <a:p>
            <a:pPr algn="l">
              <a:buFont typeface="Arial" panose="020B0604020202020204" pitchFamily="34" charset="0"/>
              <a:buChar char="•"/>
            </a:pPr>
            <a:r>
              <a:rPr lang="sl-SI" dirty="0">
                <a:latin typeface="Tw Cen MT" panose="020B0602020104020603" pitchFamily="34" charset="0"/>
                <a:cs typeface="Times New Roman" panose="02020603050405020304" pitchFamily="18" charset="0"/>
              </a:rPr>
              <a:t>Lahko vaše podjetje financira izvozne dejavnosti iz svojega obratnega kapitala?</a:t>
            </a:r>
          </a:p>
          <a:p>
            <a:pPr algn="l">
              <a:buFont typeface="Arial" panose="020B0604020202020204" pitchFamily="34" charset="0"/>
              <a:buChar char="•"/>
            </a:pPr>
            <a:r>
              <a:rPr lang="sl-SI" dirty="0">
                <a:latin typeface="Tw Cen MT" panose="020B0602020104020603" pitchFamily="34" charset="-18"/>
              </a:rPr>
              <a:t>Bo vaše podjetje za financiranje svojih izvoznih dejavnosti potrebovalo zunanje financiranje?</a:t>
            </a:r>
          </a:p>
          <a:p>
            <a:endParaRPr lang="en-US" b="1" i="0" dirty="0">
              <a:solidFill>
                <a:srgbClr val="414141"/>
              </a:solidFill>
              <a:effectLst/>
              <a:latin typeface="Noto Sans" panose="020B0502040504020204" pitchFamily="34" charset="0"/>
            </a:endParaRPr>
          </a:p>
          <a:p>
            <a:pPr algn="l"/>
            <a:endParaRPr lang="en-US" dirty="0">
              <a:solidFill>
                <a:srgbClr val="414141"/>
              </a:solidFill>
              <a:effectLst/>
            </a:endParaRPr>
          </a:p>
        </p:txBody>
      </p:sp>
    </p:spTree>
    <p:extLst>
      <p:ext uri="{BB962C8B-B14F-4D97-AF65-F5344CB8AC3E}">
        <p14:creationId xmlns:p14="http://schemas.microsoft.com/office/powerpoint/2010/main" val="670797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Marcador de posición de imagen 15" descr="Hombre mostrando algo en un portátil">
            <a:extLst>
              <a:ext uri="{FF2B5EF4-FFF2-40B4-BE49-F238E27FC236}">
                <a16:creationId xmlns:a16="http://schemas.microsoft.com/office/drawing/2014/main" id="{22FB2237-B866-4C19-BF30-A9BFA8E15C02}"/>
              </a:ext>
            </a:extLst>
          </p:cNvPr>
          <p:cNvPicPr>
            <a:picLocks noGrp="1" noChangeAspect="1"/>
          </p:cNvPicPr>
          <p:nvPr>
            <p:ph type="pic" sz="quarter" idx="13"/>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211" y="0"/>
            <a:ext cx="12187578" cy="6408000"/>
          </a:xfrm>
        </p:spPr>
      </p:pic>
      <p:sp>
        <p:nvSpPr>
          <p:cNvPr id="17" name="Marcador de número de diapositiva 16">
            <a:extLst>
              <a:ext uri="{FF2B5EF4-FFF2-40B4-BE49-F238E27FC236}">
                <a16:creationId xmlns:a16="http://schemas.microsoft.com/office/drawing/2014/main" id="{19D203D7-52C0-41AB-9238-F69D51235EC0}"/>
              </a:ext>
            </a:extLst>
          </p:cNvPr>
          <p:cNvSpPr>
            <a:spLocks noGrp="1"/>
          </p:cNvSpPr>
          <p:nvPr>
            <p:ph type="sldNum" sz="quarter" idx="12"/>
          </p:nvPr>
        </p:nvSpPr>
        <p:spPr/>
        <p:txBody>
          <a:bodyPr rtlCol="0"/>
          <a:lstStyle/>
          <a:p>
            <a:pPr rtl="0"/>
            <a:fld id="{3A98EE3D-8CD1-4C3F-BD1C-C98C9596463C}" type="slidenum">
              <a:rPr lang="es-ES" smtClean="0"/>
              <a:pPr rtl="0"/>
              <a:t>9</a:t>
            </a:fld>
            <a:endParaRPr lang="es-ES"/>
          </a:p>
        </p:txBody>
      </p:sp>
      <p:sp>
        <p:nvSpPr>
          <p:cNvPr id="5" name="Título 4">
            <a:extLst>
              <a:ext uri="{FF2B5EF4-FFF2-40B4-BE49-F238E27FC236}">
                <a16:creationId xmlns:a16="http://schemas.microsoft.com/office/drawing/2014/main" id="{8AD2E63C-40F7-4CF4-BE57-F002221AABF4}"/>
              </a:ext>
            </a:extLst>
          </p:cNvPr>
          <p:cNvSpPr>
            <a:spLocks noGrp="1"/>
          </p:cNvSpPr>
          <p:nvPr>
            <p:ph type="title"/>
          </p:nvPr>
        </p:nvSpPr>
        <p:spPr>
          <a:solidFill>
            <a:schemeClr val="accent5">
              <a:lumMod val="75000"/>
              <a:alpha val="50000"/>
            </a:schemeClr>
          </a:solidFill>
        </p:spPr>
        <p:txBody>
          <a:bodyPr vert="horz" lIns="720000" tIns="108000" rIns="91440" bIns="45720" rtlCol="0" anchor="ctr" anchorCtr="0">
            <a:normAutofit/>
          </a:bodyPr>
          <a:lstStyle/>
          <a:p>
            <a:r>
              <a:rPr lang="sl-SI">
                <a:solidFill>
                  <a:schemeClr val="bg1"/>
                </a:solidFill>
              </a:rPr>
              <a:t>Povzetek</a:t>
            </a:r>
          </a:p>
        </p:txBody>
      </p:sp>
      <p:sp>
        <p:nvSpPr>
          <p:cNvPr id="6" name="Marcador de contenido 5">
            <a:extLst>
              <a:ext uri="{FF2B5EF4-FFF2-40B4-BE49-F238E27FC236}">
                <a16:creationId xmlns:a16="http://schemas.microsoft.com/office/drawing/2014/main" id="{F3317B3A-F74B-4C4D-837E-EF535894307C}"/>
              </a:ext>
            </a:extLst>
          </p:cNvPr>
          <p:cNvSpPr>
            <a:spLocks noGrp="1"/>
          </p:cNvSpPr>
          <p:nvPr>
            <p:ph sz="half" idx="1"/>
          </p:nvPr>
        </p:nvSpPr>
        <p:spPr>
          <a:xfrm>
            <a:off x="643051" y="1550894"/>
            <a:ext cx="10905457" cy="4356847"/>
          </a:xfrm>
        </p:spPr>
        <p:txBody>
          <a:bodyPr numCol="2" spcCol="540000" rtlCol="0">
            <a:normAutofit/>
          </a:bodyPr>
          <a:lstStyle/>
          <a:p>
            <a:pPr algn="just">
              <a:spcBef>
                <a:spcPts val="0"/>
              </a:spcBef>
              <a:spcAft>
                <a:spcPts val="0"/>
              </a:spcAft>
            </a:pPr>
            <a:endParaRPr lang="en-GB" sz="1800" kern="1200" dirty="0">
              <a:solidFill>
                <a:srgbClr val="000000"/>
              </a:solidFill>
              <a:effectLst/>
              <a:latin typeface="Tw Cen MT" panose="020B0602020104020603" pitchFamily="34" charset="0"/>
              <a:ea typeface="Tw Cen MT" panose="020B0602020104020603" pitchFamily="34" charset="0"/>
              <a:cs typeface="Times New Roman" panose="02020603050405020304" pitchFamily="18" charset="0"/>
            </a:endParaRPr>
          </a:p>
          <a:p>
            <a:pPr marL="0" indent="0" algn="just">
              <a:spcBef>
                <a:spcPts val="0"/>
              </a:spcBef>
              <a:spcAft>
                <a:spcPts val="0"/>
              </a:spcAft>
              <a:buNone/>
            </a:pPr>
            <a:endParaRPr lang="en-GB" sz="1800" dirty="0">
              <a:effectLst/>
              <a:latin typeface="Tw Cen MT" panose="020B0602020104020603"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rPr>
              <a:t>Internacionalizacija poslovanja je izjemno uporabna rešitev za podjetja, ki želijo raziskovati nove trge in se spopasti z novimi izzivi. Prav zato se vedno več podjetnikov podaja v te vode.</a:t>
            </a:r>
          </a:p>
          <a:p>
            <a:pPr algn="just">
              <a:lnSpc>
                <a:spcPct val="150000"/>
              </a:lnSpc>
              <a:spcAft>
                <a:spcPts val="600"/>
              </a:spcAft>
            </a:pPr>
            <a:r>
              <a:rPr lang="sl-SI" sz="1800" dirty="0">
                <a:latin typeface="Tw Cen MT" panose="020B0602020104020603" pitchFamily="34" charset="0"/>
                <a:ea typeface="Tw Cen MT" panose="020B0602020104020603" pitchFamily="34" charset="0"/>
                <a:cs typeface="Times New Roman" panose="02020603050405020304" pitchFamily="18" charset="0"/>
              </a:rPr>
              <a:t>Ob zaključku modula bo uporabnik razvil ali okrepil naslednja znanja oziroma sposobnosti:</a:t>
            </a:r>
          </a:p>
          <a:p>
            <a:pPr marL="342900" lvl="0" indent="-342900" algn="just">
              <a:lnSpc>
                <a:spcPct val="150000"/>
              </a:lnSpc>
              <a:buFont typeface="Symbol" panose="05050102010706020507" pitchFamily="18" charset="2"/>
              <a:buChar char=""/>
            </a:pPr>
            <a:r>
              <a:rPr lang="sl-SI" sz="1800" dirty="0">
                <a:latin typeface="Tw Cen MT" panose="020B0602020104020603" pitchFamily="34" charset="0"/>
                <a:ea typeface="Tw Cen MT" panose="020B0602020104020603" pitchFamily="34" charset="0"/>
                <a:cs typeface="Times New Roman" panose="02020603050405020304" pitchFamily="18" charset="0"/>
              </a:rPr>
              <a:t>Kritično zavedanje konceptov in pristopov znotraj posameznih disciplin, ki omogoča razumevanje kompleksnosti upravljanja organizacije v globalnem poslovnem svetu.</a:t>
            </a:r>
          </a:p>
          <a:p>
            <a:pPr marL="342900" lvl="0" indent="-342900" algn="just">
              <a:lnSpc>
                <a:spcPct val="150000"/>
              </a:lnSpc>
              <a:buFont typeface="Symbol" panose="05050102010706020507" pitchFamily="18" charset="2"/>
              <a:buChar char=""/>
            </a:pPr>
            <a:r>
              <a:rPr lang="sl-SI" sz="1800" dirty="0">
                <a:latin typeface="Tw Cen MT" panose="020B0602020104020603" pitchFamily="34" charset="0"/>
                <a:ea typeface="Tw Cen MT" panose="020B0602020104020603" pitchFamily="34" charset="0"/>
                <a:cs typeface="Times New Roman" panose="02020603050405020304" pitchFamily="18" charset="0"/>
              </a:rPr>
              <a:t>Razumevanje, na kakšen način lahko pridobljeno teoretično znanje uporabijo v praktičnih poslovnih situacijah na mednarodni sceni. </a:t>
            </a:r>
          </a:p>
          <a:p>
            <a:pPr marL="342900" lvl="0" indent="-342900" algn="just">
              <a:lnSpc>
                <a:spcPct val="150000"/>
              </a:lnSpc>
              <a:spcAft>
                <a:spcPts val="600"/>
              </a:spcAft>
              <a:buFont typeface="Symbol" panose="05050102010706020507" pitchFamily="18" charset="2"/>
              <a:buChar char=""/>
            </a:pPr>
            <a:r>
              <a:rPr lang="sl-SI" sz="1800" dirty="0">
                <a:latin typeface="Tw Cen MT" panose="020B0602020104020603" pitchFamily="34" charset="0"/>
                <a:ea typeface="Tw Cen MT" panose="020B0602020104020603" pitchFamily="34" charset="0"/>
                <a:cs typeface="Times New Roman" panose="02020603050405020304" pitchFamily="18" charset="0"/>
              </a:rPr>
              <a:t>Referenčni programi, ki predvidevajo t. i. mehak pristanek.</a:t>
            </a:r>
          </a:p>
          <a:p>
            <a:pPr marL="171450" indent="-171450" rtl="0">
              <a:lnSpc>
                <a:spcPct val="90000"/>
              </a:lnSpc>
              <a:spcBef>
                <a:spcPts val="1800"/>
              </a:spcBef>
              <a:spcAft>
                <a:spcPts val="0"/>
              </a:spcAft>
              <a:buFont typeface="Wingdings" panose="05000000000000000000" pitchFamily="2" charset="2"/>
              <a:buChar char="§"/>
            </a:pPr>
            <a:endParaRPr lang="es-ES" sz="1600" dirty="0">
              <a:solidFill>
                <a:schemeClr val="accent5">
                  <a:lumMod val="50000"/>
                </a:schemeClr>
              </a:solidFill>
            </a:endParaRPr>
          </a:p>
        </p:txBody>
      </p:sp>
      <p:sp>
        <p:nvSpPr>
          <p:cNvPr id="7" name="Marcador de pie de página 3">
            <a:extLst>
              <a:ext uri="{FF2B5EF4-FFF2-40B4-BE49-F238E27FC236}">
                <a16:creationId xmlns:a16="http://schemas.microsoft.com/office/drawing/2014/main" id="{09A648C3-4F7A-47A9-9A85-B4CAFBE72038}"/>
              </a:ext>
            </a:extLst>
          </p:cNvPr>
          <p:cNvSpPr>
            <a:spLocks noGrp="1"/>
          </p:cNvSpPr>
          <p:nvPr>
            <p:ph type="ftr" sz="quarter" idx="11"/>
          </p:nvPr>
        </p:nvSpPr>
        <p:spPr>
          <a:xfrm>
            <a:off x="643051" y="6446838"/>
            <a:ext cx="6818262" cy="365125"/>
          </a:xfrm>
        </p:spPr>
        <p:txBody>
          <a:bodyPr rtlCol="0"/>
          <a:lstStyle/>
          <a:p>
            <a:r>
              <a:rPr lang="sl-SI" sz="1200"/>
              <a:t>BIC FOR SME</a:t>
            </a:r>
          </a:p>
        </p:txBody>
      </p:sp>
    </p:spTree>
    <p:extLst>
      <p:ext uri="{BB962C8B-B14F-4D97-AF65-F5344CB8AC3E}">
        <p14:creationId xmlns:p14="http://schemas.microsoft.com/office/powerpoint/2010/main" val="274780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B628FE7D-043F-42AF-B4AB-DB9AFF936B28}"/>
              </a:ext>
            </a:extLst>
          </p:cNvPr>
          <p:cNvSpPr>
            <a:spLocks noGrp="1"/>
          </p:cNvSpPr>
          <p:nvPr>
            <p:ph type="title"/>
          </p:nvPr>
        </p:nvSpPr>
        <p:spPr>
          <a:xfrm>
            <a:off x="1097279" y="4892956"/>
            <a:ext cx="10113645" cy="743682"/>
          </a:xfrm>
        </p:spPr>
        <p:txBody>
          <a:bodyPr rtlCol="0"/>
          <a:lstStyle/>
          <a:p>
            <a:pPr rtl="0"/>
            <a:r>
              <a:rPr lang="sl-SI"/>
              <a:t>Vso srečo!</a:t>
            </a:r>
            <a:endParaRPr lang="sl-SI" dirty="0"/>
          </a:p>
        </p:txBody>
      </p:sp>
      <p:pic>
        <p:nvPicPr>
          <p:cNvPr id="16" name="Marcador de posición de imagen 15">
            <a:extLst>
              <a:ext uri="{FF2B5EF4-FFF2-40B4-BE49-F238E27FC236}">
                <a16:creationId xmlns:a16="http://schemas.microsoft.com/office/drawing/2014/main" id="{B29A3BE7-D437-4609-8BD3-AEF30ABE77B5}"/>
              </a:ext>
            </a:extLst>
          </p:cNvPr>
          <p:cNvPicPr>
            <a:picLocks noGrp="1" noChangeAspect="1"/>
          </p:cNvPicPr>
          <p:nvPr>
            <p:ph type="pic" idx="1"/>
          </p:nvPr>
        </p:nvPicPr>
        <p:blipFill>
          <a:blip r:embed="rId3"/>
          <a:srcRect t="16197" b="16197"/>
          <a:stretch>
            <a:fillRect/>
          </a:stretch>
        </p:blipFill>
        <p:spPr/>
      </p:pic>
    </p:spTree>
    <p:extLst>
      <p:ext uri="{BB962C8B-B14F-4D97-AF65-F5344CB8AC3E}">
        <p14:creationId xmlns:p14="http://schemas.microsoft.com/office/powerpoint/2010/main" val="1409899035"/>
      </p:ext>
    </p:extLst>
  </p:cSld>
  <p:clrMapOvr>
    <a:masterClrMapping/>
  </p:clrMapOvr>
</p:sld>
</file>

<file path=ppt/theme/theme1.xml><?xml version="1.0" encoding="utf-8"?>
<a:theme xmlns:a="http://schemas.openxmlformats.org/drawingml/2006/main" name="RetrospectVTI">
  <a:themeElements>
    <a:clrScheme name="Personalizado 2">
      <a:dk1>
        <a:srgbClr val="000000"/>
      </a:dk1>
      <a:lt1>
        <a:srgbClr val="FFFFFF"/>
      </a:lt1>
      <a:dk2>
        <a:srgbClr val="322441"/>
      </a:dk2>
      <a:lt2>
        <a:srgbClr val="E8E8E2"/>
      </a:lt2>
      <a:accent1>
        <a:srgbClr val="7F7F7F"/>
      </a:accent1>
      <a:accent2>
        <a:srgbClr val="7229D2"/>
      </a:accent2>
      <a:accent3>
        <a:srgbClr val="C62FE1"/>
      </a:accent3>
      <a:accent4>
        <a:srgbClr val="CF1DA0"/>
      </a:accent4>
      <a:accent5>
        <a:srgbClr val="E12F68"/>
      </a:accent5>
      <a:accent6>
        <a:srgbClr val="CF2E1D"/>
      </a:accent6>
      <a:hlink>
        <a:srgbClr val="87882D"/>
      </a:hlink>
      <a:folHlink>
        <a:srgbClr val="7F7F7F"/>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42571023_TF11534312.potx" id="{2291DC7D-CF71-47B7-9007-7770FC51FEB1}" vid="{FCED88B2-71A7-444D-B83F-FD7C823473E2}"/>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la oficina">
  <a:themeElements>
    <a:clrScheme name="Violeta rojo">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18F16D9-EB65-4F11-9CD9-58377B437CF8}">
  <ds:schemaRefs>
    <ds:schemaRef ds:uri="16c05727-aa75-4e4a-9b5f-8a80a1165891"/>
    <ds:schemaRef ds:uri="http://schemas.microsoft.com/office/2006/metadata/properties"/>
    <ds:schemaRef ds:uri="http://schemas.microsoft.com/office/2006/documentManagement/types"/>
    <ds:schemaRef ds:uri="http://purl.org/dc/elements/1.1/"/>
    <ds:schemaRef ds:uri="http://purl.org/dc/terms/"/>
    <ds:schemaRef ds:uri="http://purl.org/dc/dcmitype/"/>
    <ds:schemaRef ds:uri="71af3243-3dd4-4a8d-8c0d-dd76da1f02a5"/>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C65060F-1094-41F3-95E3-03DA10677CAD}">
  <ds:schemaRefs>
    <ds:schemaRef ds:uri="http://schemas.microsoft.com/sharepoint/v3/contenttype/forms"/>
  </ds:schemaRefs>
</ds:datastoreItem>
</file>

<file path=customXml/itemProps3.xml><?xml version="1.0" encoding="utf-8"?>
<ds:datastoreItem xmlns:ds="http://schemas.openxmlformats.org/officeDocument/2006/customXml" ds:itemID="{1A09386F-CDB5-4CE9-AE70-AE4E53A633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873</Words>
  <Application>Microsoft Office PowerPoint</Application>
  <PresentationFormat>Širokozaslonsko</PresentationFormat>
  <Paragraphs>86</Paragraphs>
  <Slides>10</Slides>
  <Notes>8</Notes>
  <HiddenSlides>0</HiddenSlides>
  <MMClips>0</MMClips>
  <ScaleCrop>false</ScaleCrop>
  <HeadingPairs>
    <vt:vector size="6" baseType="variant">
      <vt:variant>
        <vt:lpstr>Uporabljene pisave</vt:lpstr>
      </vt:variant>
      <vt:variant>
        <vt:i4>7</vt:i4>
      </vt:variant>
      <vt:variant>
        <vt:lpstr>Tema</vt:lpstr>
      </vt:variant>
      <vt:variant>
        <vt:i4>1</vt:i4>
      </vt:variant>
      <vt:variant>
        <vt:lpstr>Naslovi diapozitivov</vt:lpstr>
      </vt:variant>
      <vt:variant>
        <vt:i4>10</vt:i4>
      </vt:variant>
    </vt:vector>
  </HeadingPairs>
  <TitlesOfParts>
    <vt:vector size="18" baseType="lpstr">
      <vt:lpstr>Arial</vt:lpstr>
      <vt:lpstr>Calibri</vt:lpstr>
      <vt:lpstr>Calibri Light</vt:lpstr>
      <vt:lpstr>Noto Sans</vt:lpstr>
      <vt:lpstr>Symbol</vt:lpstr>
      <vt:lpstr>Tw Cen MT</vt:lpstr>
      <vt:lpstr>Wingdings</vt:lpstr>
      <vt:lpstr>RetrospectVTI</vt:lpstr>
      <vt:lpstr>PowerPointova predstavitev</vt:lpstr>
      <vt:lpstr>Modul 9 - VSTOP NA MEDNARODNO TRŽIŠČE</vt:lpstr>
      <vt:lpstr>Cilji modula</vt:lpstr>
      <vt:lpstr>Vsebina modula</vt:lpstr>
      <vt:lpstr>Tržna strategija</vt:lpstr>
      <vt:lpstr>Izvozno naravnan načrt</vt:lpstr>
      <vt:lpstr>Tveganje pri internacionalizaciji procesov</vt:lpstr>
      <vt:lpstr>Pravna vprašanja</vt:lpstr>
      <vt:lpstr>Povzetek</vt:lpstr>
      <vt:lpstr>Vso srečo!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2020-05-13T07:31:58Z</dcterms:created>
  <dcterms:modified xsi:type="dcterms:W3CDTF">2021-11-09T06:57:38Z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